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26" r:id="rId4"/>
  </p:sldMasterIdLst>
  <p:notesMasterIdLst>
    <p:notesMasterId r:id="rId14"/>
  </p:notesMasterIdLst>
  <p:handoutMasterIdLst>
    <p:handoutMasterId r:id="rId15"/>
  </p:handoutMasterIdLst>
  <p:sldIdLst>
    <p:sldId id="381" r:id="rId5"/>
    <p:sldId id="404" r:id="rId6"/>
    <p:sldId id="407" r:id="rId7"/>
    <p:sldId id="382" r:id="rId8"/>
    <p:sldId id="395" r:id="rId9"/>
    <p:sldId id="401" r:id="rId10"/>
    <p:sldId id="391" r:id="rId11"/>
    <p:sldId id="406" r:id="rId12"/>
    <p:sldId id="40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EAFF"/>
    <a:srgbClr val="F78CB9"/>
    <a:srgbClr val="F5DAC5"/>
    <a:srgbClr val="00A5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7CD99D-28CF-4228-8D35-96CE397F0EC7}" v="14" dt="2026-03-01T19:10:03.051"/>
  </p1510:revLst>
</p1510:revInfo>
</file>

<file path=ppt/tableStyles.xml><?xml version="1.0" encoding="utf-8"?>
<a:tblStyleLst xmlns:a="http://schemas.openxmlformats.org/drawingml/2006/main" def="{0E3FDE45-AF77-4B5C-9715-49D594BDF05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6019" autoAdjust="0"/>
  </p:normalViewPr>
  <p:slideViewPr>
    <p:cSldViewPr snapToGrid="0">
      <p:cViewPr>
        <p:scale>
          <a:sx n="130" d="100"/>
          <a:sy n="130" d="100"/>
        </p:scale>
        <p:origin x="-258" y="-33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ksandra Baprawska" userId="c74899ae5102fd0c" providerId="LiveId" clId="{4D1DAB2D-6ADD-48A7-88FE-6A67F6FF3BE9}"/>
    <pc:docChg chg="undo custSel addSld delSld modSld sldOrd">
      <pc:chgData name="Aleksandra Baprawska" userId="c74899ae5102fd0c" providerId="LiveId" clId="{4D1DAB2D-6ADD-48A7-88FE-6A67F6FF3BE9}" dt="2026-03-16T11:08:29.778" v="8717" actId="2696"/>
      <pc:docMkLst>
        <pc:docMk/>
      </pc:docMkLst>
      <pc:sldChg chg="addSp delSp modSp mod setBg delDesignElem">
        <pc:chgData name="Aleksandra Baprawska" userId="c74899ae5102fd0c" providerId="LiveId" clId="{4D1DAB2D-6ADD-48A7-88FE-6A67F6FF3BE9}" dt="2026-03-01T19:06:37.735" v="8022"/>
        <pc:sldMkLst>
          <pc:docMk/>
          <pc:sldMk cId="2798621229" sldId="381"/>
        </pc:sldMkLst>
        <pc:spChg chg="mod">
          <ac:chgData name="Aleksandra Baprawska" userId="c74899ae5102fd0c" providerId="LiveId" clId="{4D1DAB2D-6ADD-48A7-88FE-6A67F6FF3BE9}" dt="2026-03-01T19:05:57.789" v="8014" actId="26606"/>
          <ac:spMkLst>
            <pc:docMk/>
            <pc:sldMk cId="2798621229" sldId="381"/>
            <ac:spMk id="4" creationId="{E403D7F5-3FA4-3B64-ACA2-1AB08CDC4A2E}"/>
          </ac:spMkLst>
        </pc:spChg>
        <pc:spChg chg="add del">
          <ac:chgData name="Aleksandra Baprawska" userId="c74899ae5102fd0c" providerId="LiveId" clId="{4D1DAB2D-6ADD-48A7-88FE-6A67F6FF3BE9}" dt="2026-03-01T19:06:37.735" v="8022"/>
          <ac:spMkLst>
            <pc:docMk/>
            <pc:sldMk cId="2798621229" sldId="381"/>
            <ac:spMk id="8" creationId="{946E2E74-06CA-4173-B7B0-204D27B19DFF}"/>
          </ac:spMkLst>
        </pc:spChg>
        <pc:spChg chg="add del">
          <ac:chgData name="Aleksandra Baprawska" userId="c74899ae5102fd0c" providerId="LiveId" clId="{4D1DAB2D-6ADD-48A7-88FE-6A67F6FF3BE9}" dt="2026-03-01T19:06:37.735" v="8022"/>
          <ac:spMkLst>
            <pc:docMk/>
            <pc:sldMk cId="2798621229" sldId="381"/>
            <ac:spMk id="14" creationId="{6970E1C9-C9F9-481F-894F-6978A15CF586}"/>
          </ac:spMkLst>
        </pc:spChg>
        <pc:spChg chg="add del">
          <ac:chgData name="Aleksandra Baprawska" userId="c74899ae5102fd0c" providerId="LiveId" clId="{4D1DAB2D-6ADD-48A7-88FE-6A67F6FF3BE9}" dt="2026-03-01T19:06:37.735" v="8022"/>
          <ac:spMkLst>
            <pc:docMk/>
            <pc:sldMk cId="2798621229" sldId="381"/>
            <ac:spMk id="16" creationId="{A995FB36-9688-49FD-8F26-AD60717627CB}"/>
          </ac:spMkLst>
        </pc:spChg>
        <pc:grpChg chg="add del">
          <ac:chgData name="Aleksandra Baprawska" userId="c74899ae5102fd0c" providerId="LiveId" clId="{4D1DAB2D-6ADD-48A7-88FE-6A67F6FF3BE9}" dt="2026-03-01T19:06:37.735" v="8022"/>
          <ac:grpSpMkLst>
            <pc:docMk/>
            <pc:sldMk cId="2798621229" sldId="381"/>
            <ac:grpSpMk id="6" creationId="{C7572773-EFED-4240-886B-69624490C9C9}"/>
          </ac:grpSpMkLst>
        </pc:grpChg>
        <pc:cxnChg chg="add del">
          <ac:chgData name="Aleksandra Baprawska" userId="c74899ae5102fd0c" providerId="LiveId" clId="{4D1DAB2D-6ADD-48A7-88FE-6A67F6FF3BE9}" dt="2026-03-01T19:06:37.735" v="8022"/>
          <ac:cxnSpMkLst>
            <pc:docMk/>
            <pc:sldMk cId="2798621229" sldId="381"/>
            <ac:cxnSpMk id="7" creationId="{B3C176ED-7D6F-4F56-A1F8-9687B0C63187}"/>
          </ac:cxnSpMkLst>
        </pc:cxnChg>
        <pc:cxnChg chg="add del">
          <ac:chgData name="Aleksandra Baprawska" userId="c74899ae5102fd0c" providerId="LiveId" clId="{4D1DAB2D-6ADD-48A7-88FE-6A67F6FF3BE9}" dt="2026-03-01T19:06:37.735" v="8022"/>
          <ac:cxnSpMkLst>
            <pc:docMk/>
            <pc:sldMk cId="2798621229" sldId="381"/>
            <ac:cxnSpMk id="18" creationId="{DE8DFF79-735F-44E8-8B9C-D1F28BED791D}"/>
          </ac:cxnSpMkLst>
        </pc:cxnChg>
      </pc:sldChg>
      <pc:sldChg chg="addSp delSp modSp mod setBg setClrOvrMap">
        <pc:chgData name="Aleksandra Baprawska" userId="c74899ae5102fd0c" providerId="LiveId" clId="{4D1DAB2D-6ADD-48A7-88FE-6A67F6FF3BE9}" dt="2026-03-04T11:52:26.850" v="8166" actId="20577"/>
        <pc:sldMkLst>
          <pc:docMk/>
          <pc:sldMk cId="1733658547" sldId="382"/>
        </pc:sldMkLst>
        <pc:spChg chg="mod">
          <ac:chgData name="Aleksandra Baprawska" userId="c74899ae5102fd0c" providerId="LiveId" clId="{4D1DAB2D-6ADD-48A7-88FE-6A67F6FF3BE9}" dt="2026-03-01T19:09:10.125" v="8031" actId="20577"/>
          <ac:spMkLst>
            <pc:docMk/>
            <pc:sldMk cId="1733658547" sldId="382"/>
            <ac:spMk id="6" creationId="{F54722E1-DC3F-7BE5-7E67-22CDD364873C}"/>
          </ac:spMkLst>
        </pc:spChg>
        <pc:spChg chg="add">
          <ac:chgData name="Aleksandra Baprawska" userId="c74899ae5102fd0c" providerId="LiveId" clId="{4D1DAB2D-6ADD-48A7-88FE-6A67F6FF3BE9}" dt="2026-03-01T19:09:05.887" v="8030" actId="26606"/>
          <ac:spMkLst>
            <pc:docMk/>
            <pc:sldMk cId="1733658547" sldId="382"/>
            <ac:spMk id="48" creationId="{95F11533-723E-420D-A991-D376E739358E}"/>
          </ac:spMkLst>
        </pc:spChg>
        <pc:grpChg chg="add">
          <ac:chgData name="Aleksandra Baprawska" userId="c74899ae5102fd0c" providerId="LiveId" clId="{4D1DAB2D-6ADD-48A7-88FE-6A67F6FF3BE9}" dt="2026-03-01T19:09:05.887" v="8030" actId="26606"/>
          <ac:grpSpMkLst>
            <pc:docMk/>
            <pc:sldMk cId="1733658547" sldId="382"/>
            <ac:grpSpMk id="49" creationId="{71D94D4C-1290-4405-A774-5C4C6C4E63AD}"/>
          </ac:grpSpMkLst>
        </pc:grpChg>
        <pc:grpChg chg="add">
          <ac:chgData name="Aleksandra Baprawska" userId="c74899ae5102fd0c" providerId="LiveId" clId="{4D1DAB2D-6ADD-48A7-88FE-6A67F6FF3BE9}" dt="2026-03-01T19:09:05.887" v="8030" actId="26606"/>
          <ac:grpSpMkLst>
            <pc:docMk/>
            <pc:sldMk cId="1733658547" sldId="382"/>
            <ac:grpSpMk id="50" creationId="{C60393DE-86F5-4639-9D54-85E166A84348}"/>
          </ac:grpSpMkLst>
        </pc:grpChg>
        <pc:graphicFrameChg chg="mod modGraphic">
          <ac:chgData name="Aleksandra Baprawska" userId="c74899ae5102fd0c" providerId="LiveId" clId="{4D1DAB2D-6ADD-48A7-88FE-6A67F6FF3BE9}" dt="2026-03-04T11:52:26.850" v="8166" actId="20577"/>
          <ac:graphicFrameMkLst>
            <pc:docMk/>
            <pc:sldMk cId="1733658547" sldId="382"/>
            <ac:graphicFrameMk id="24" creationId="{B6FF1CAD-6BCD-9849-D6C3-4965C303BF2C}"/>
          </ac:graphicFrameMkLst>
        </pc:graphicFrameChg>
        <pc:cxnChg chg="add">
          <ac:chgData name="Aleksandra Baprawska" userId="c74899ae5102fd0c" providerId="LiveId" clId="{4D1DAB2D-6ADD-48A7-88FE-6A67F6FF3BE9}" dt="2026-03-01T19:09:05.887" v="8030" actId="26606"/>
          <ac:cxnSpMkLst>
            <pc:docMk/>
            <pc:sldMk cId="1733658547" sldId="382"/>
            <ac:cxnSpMk id="56" creationId="{AEB4F5DF-1284-423F-9B33-0489071718ED}"/>
          </ac:cxnSpMkLst>
        </pc:cxnChg>
      </pc:sldChg>
      <pc:sldChg chg="addSp delSp modSp mod setBg">
        <pc:chgData name="Aleksandra Baprawska" userId="c74899ae5102fd0c" providerId="LiveId" clId="{4D1DAB2D-6ADD-48A7-88FE-6A67F6FF3BE9}" dt="2026-03-01T19:10:40.392" v="8040" actId="26606"/>
        <pc:sldMkLst>
          <pc:docMk/>
          <pc:sldMk cId="3533038208" sldId="391"/>
        </pc:sldMkLst>
        <pc:spChg chg="mod">
          <ac:chgData name="Aleksandra Baprawska" userId="c74899ae5102fd0c" providerId="LiveId" clId="{4D1DAB2D-6ADD-48A7-88FE-6A67F6FF3BE9}" dt="2026-03-01T19:10:40.392" v="8040" actId="26606"/>
          <ac:spMkLst>
            <pc:docMk/>
            <pc:sldMk cId="3533038208" sldId="391"/>
            <ac:spMk id="3" creationId="{0860C5A9-5FB1-4852-0619-9ACA3D519BC3}"/>
          </ac:spMkLst>
        </pc:spChg>
        <pc:spChg chg="mod">
          <ac:chgData name="Aleksandra Baprawska" userId="c74899ae5102fd0c" providerId="LiveId" clId="{4D1DAB2D-6ADD-48A7-88FE-6A67F6FF3BE9}" dt="2026-03-01T19:10:40.392" v="8040" actId="26606"/>
          <ac:spMkLst>
            <pc:docMk/>
            <pc:sldMk cId="3533038208" sldId="391"/>
            <ac:spMk id="4" creationId="{EDDFE2EB-E85E-8271-3745-DEF147D61343}"/>
          </ac:spMkLst>
        </pc:spChg>
        <pc:spChg chg="add">
          <ac:chgData name="Aleksandra Baprawska" userId="c74899ae5102fd0c" providerId="LiveId" clId="{4D1DAB2D-6ADD-48A7-88FE-6A67F6FF3BE9}" dt="2026-03-01T19:10:40.392" v="8040" actId="26606"/>
          <ac:spMkLst>
            <pc:docMk/>
            <pc:sldMk cId="3533038208" sldId="391"/>
            <ac:spMk id="23" creationId="{A1F375A4-17F0-4BA7-B751-68BFAAEC4F7F}"/>
          </ac:spMkLst>
        </pc:spChg>
        <pc:spChg chg="add">
          <ac:chgData name="Aleksandra Baprawska" userId="c74899ae5102fd0c" providerId="LiveId" clId="{4D1DAB2D-6ADD-48A7-88FE-6A67F6FF3BE9}" dt="2026-03-01T19:10:40.392" v="8040" actId="26606"/>
          <ac:spMkLst>
            <pc:docMk/>
            <pc:sldMk cId="3533038208" sldId="391"/>
            <ac:spMk id="25" creationId="{5D2122D3-4056-4C50-B4AC-74BB2940E216}"/>
          </ac:spMkLst>
        </pc:spChg>
        <pc:spChg chg="add">
          <ac:chgData name="Aleksandra Baprawska" userId="c74899ae5102fd0c" providerId="LiveId" clId="{4D1DAB2D-6ADD-48A7-88FE-6A67F6FF3BE9}" dt="2026-03-01T19:10:40.392" v="8040" actId="26606"/>
          <ac:spMkLst>
            <pc:docMk/>
            <pc:sldMk cId="3533038208" sldId="391"/>
            <ac:spMk id="37" creationId="{A7CA9E50-B76A-428A-92C9-9BAC41446DEA}"/>
          </ac:spMkLst>
        </pc:spChg>
        <pc:spChg chg="add">
          <ac:chgData name="Aleksandra Baprawska" userId="c74899ae5102fd0c" providerId="LiveId" clId="{4D1DAB2D-6ADD-48A7-88FE-6A67F6FF3BE9}" dt="2026-03-01T19:10:40.392" v="8040" actId="26606"/>
          <ac:spMkLst>
            <pc:docMk/>
            <pc:sldMk cId="3533038208" sldId="391"/>
            <ac:spMk id="38" creationId="{C85E3F79-81BB-4454-A267-DDCA4282462A}"/>
          </ac:spMkLst>
        </pc:spChg>
        <pc:grpChg chg="add">
          <ac:chgData name="Aleksandra Baprawska" userId="c74899ae5102fd0c" providerId="LiveId" clId="{4D1DAB2D-6ADD-48A7-88FE-6A67F6FF3BE9}" dt="2026-03-01T19:10:40.392" v="8040" actId="26606"/>
          <ac:grpSpMkLst>
            <pc:docMk/>
            <pc:sldMk cId="3533038208" sldId="391"/>
            <ac:grpSpMk id="35" creationId="{71D94D4C-1290-4405-A774-5C4C6C4E63AD}"/>
          </ac:grpSpMkLst>
        </pc:grpChg>
        <pc:graphicFrameChg chg="add">
          <ac:chgData name="Aleksandra Baprawska" userId="c74899ae5102fd0c" providerId="LiveId" clId="{4D1DAB2D-6ADD-48A7-88FE-6A67F6FF3BE9}" dt="2026-03-01T19:10:40.392" v="8040" actId="26606"/>
          <ac:graphicFrameMkLst>
            <pc:docMk/>
            <pc:sldMk cId="3533038208" sldId="391"/>
            <ac:graphicFrameMk id="39" creationId="{98C1AE92-BF1F-F1ED-23B6-F37CBF76F6DE}"/>
          </ac:graphicFrameMkLst>
        </pc:graphicFrameChg>
        <pc:cxnChg chg="add">
          <ac:chgData name="Aleksandra Baprawska" userId="c74899ae5102fd0c" providerId="LiveId" clId="{4D1DAB2D-6ADD-48A7-88FE-6A67F6FF3BE9}" dt="2026-03-01T19:10:40.392" v="8040" actId="26606"/>
          <ac:cxnSpMkLst>
            <pc:docMk/>
            <pc:sldMk cId="3533038208" sldId="391"/>
            <ac:cxnSpMk id="36" creationId="{AEB4F5DF-1284-423F-9B33-0489071718ED}"/>
          </ac:cxnSpMkLst>
        </pc:cxnChg>
      </pc:sldChg>
      <pc:sldChg chg="addSp delSp modSp add del mod ord setBg">
        <pc:chgData name="Aleksandra Baprawska" userId="c74899ae5102fd0c" providerId="LiveId" clId="{4D1DAB2D-6ADD-48A7-88FE-6A67F6FF3BE9}" dt="2026-03-15T10:23:00.288" v="8184" actId="20577"/>
        <pc:sldMkLst>
          <pc:docMk/>
          <pc:sldMk cId="1358889407" sldId="395"/>
        </pc:sldMkLst>
        <pc:spChg chg="mod">
          <ac:chgData name="Aleksandra Baprawska" userId="c74899ae5102fd0c" providerId="LiveId" clId="{4D1DAB2D-6ADD-48A7-88FE-6A67F6FF3BE9}" dt="2026-03-15T10:23:00.288" v="8184" actId="20577"/>
          <ac:spMkLst>
            <pc:docMk/>
            <pc:sldMk cId="1358889407" sldId="395"/>
            <ac:spMk id="2" creationId="{41B7CB92-9CC4-01BA-A21E-FFAC1DAC1810}"/>
          </ac:spMkLst>
        </pc:spChg>
        <pc:spChg chg="mod">
          <ac:chgData name="Aleksandra Baprawska" userId="c74899ae5102fd0c" providerId="LiveId" clId="{4D1DAB2D-6ADD-48A7-88FE-6A67F6FF3BE9}" dt="2026-03-01T19:09:36.582" v="8034" actId="26606"/>
          <ac:spMkLst>
            <pc:docMk/>
            <pc:sldMk cId="1358889407" sldId="395"/>
            <ac:spMk id="4" creationId="{4B252AB5-DB13-2B9C-4462-1BD1AB054756}"/>
          </ac:spMkLst>
        </pc:spChg>
        <pc:spChg chg="add">
          <ac:chgData name="Aleksandra Baprawska" userId="c74899ae5102fd0c" providerId="LiveId" clId="{4D1DAB2D-6ADD-48A7-88FE-6A67F6FF3BE9}" dt="2026-03-01T19:09:36.582" v="8034" actId="26606"/>
          <ac:spMkLst>
            <pc:docMk/>
            <pc:sldMk cId="1358889407" sldId="395"/>
            <ac:spMk id="29" creationId="{95F11533-723E-420D-A991-D376E739358E}"/>
          </ac:spMkLst>
        </pc:spChg>
        <pc:grpChg chg="add">
          <ac:chgData name="Aleksandra Baprawska" userId="c74899ae5102fd0c" providerId="LiveId" clId="{4D1DAB2D-6ADD-48A7-88FE-6A67F6FF3BE9}" dt="2026-03-01T19:09:36.582" v="8034" actId="26606"/>
          <ac:grpSpMkLst>
            <pc:docMk/>
            <pc:sldMk cId="1358889407" sldId="395"/>
            <ac:grpSpMk id="26" creationId="{71D94D4C-1290-4405-A774-5C4C6C4E63AD}"/>
          </ac:grpSpMkLst>
        </pc:grpChg>
        <pc:grpChg chg="add">
          <ac:chgData name="Aleksandra Baprawska" userId="c74899ae5102fd0c" providerId="LiveId" clId="{4D1DAB2D-6ADD-48A7-88FE-6A67F6FF3BE9}" dt="2026-03-01T19:09:36.582" v="8034" actId="26606"/>
          <ac:grpSpMkLst>
            <pc:docMk/>
            <pc:sldMk cId="1358889407" sldId="395"/>
            <ac:grpSpMk id="30" creationId="{C60393DE-86F5-4639-9D54-85E166A84348}"/>
          </ac:grpSpMkLst>
        </pc:grpChg>
        <pc:graphicFrameChg chg="add mod">
          <ac:chgData name="Aleksandra Baprawska" userId="c74899ae5102fd0c" providerId="LiveId" clId="{4D1DAB2D-6ADD-48A7-88FE-6A67F6FF3BE9}" dt="2026-03-01T19:10:03.051" v="8035"/>
          <ac:graphicFrameMkLst>
            <pc:docMk/>
            <pc:sldMk cId="1358889407" sldId="395"/>
            <ac:graphicFrameMk id="32" creationId="{1132BA19-21B6-711A-D2B0-8363C220E43B}"/>
          </ac:graphicFrameMkLst>
        </pc:graphicFrameChg>
        <pc:cxnChg chg="add">
          <ac:chgData name="Aleksandra Baprawska" userId="c74899ae5102fd0c" providerId="LiveId" clId="{4D1DAB2D-6ADD-48A7-88FE-6A67F6FF3BE9}" dt="2026-03-01T19:09:36.582" v="8034" actId="26606"/>
          <ac:cxnSpMkLst>
            <pc:docMk/>
            <pc:sldMk cId="1358889407" sldId="395"/>
            <ac:cxnSpMk id="28" creationId="{AEB4F5DF-1284-423F-9B33-0489071718ED}"/>
          </ac:cxnSpMkLst>
        </pc:cxnChg>
      </pc:sldChg>
      <pc:sldChg chg="addSp modSp add del mod setBg addAnim">
        <pc:chgData name="Aleksandra Baprawska" userId="c74899ae5102fd0c" providerId="LiveId" clId="{4D1DAB2D-6ADD-48A7-88FE-6A67F6FF3BE9}" dt="2026-03-16T11:08:29.778" v="8717" actId="2696"/>
        <pc:sldMkLst>
          <pc:docMk/>
          <pc:sldMk cId="3187155972" sldId="398"/>
        </pc:sldMkLst>
      </pc:sldChg>
      <pc:sldChg chg="addSp delSp modSp mod setBg">
        <pc:chgData name="Aleksandra Baprawska" userId="c74899ae5102fd0c" providerId="LiveId" clId="{4D1DAB2D-6ADD-48A7-88FE-6A67F6FF3BE9}" dt="2026-03-16T11:07:58.791" v="8715" actId="20577"/>
        <pc:sldMkLst>
          <pc:docMk/>
          <pc:sldMk cId="972479850" sldId="400"/>
        </pc:sldMkLst>
        <pc:spChg chg="mod">
          <ac:chgData name="Aleksandra Baprawska" userId="c74899ae5102fd0c" providerId="LiveId" clId="{4D1DAB2D-6ADD-48A7-88FE-6A67F6FF3BE9}" dt="2026-03-01T19:12:43.815" v="8059" actId="20577"/>
          <ac:spMkLst>
            <pc:docMk/>
            <pc:sldMk cId="972479850" sldId="400"/>
            <ac:spMk id="2" creationId="{A0B4239B-76F6-C455-1028-9BD7F3BA0600}"/>
          </ac:spMkLst>
        </pc:spChg>
        <pc:spChg chg="mod">
          <ac:chgData name="Aleksandra Baprawska" userId="c74899ae5102fd0c" providerId="LiveId" clId="{4D1DAB2D-6ADD-48A7-88FE-6A67F6FF3BE9}" dt="2026-03-16T11:07:58.791" v="8715" actId="20577"/>
          <ac:spMkLst>
            <pc:docMk/>
            <pc:sldMk cId="972479850" sldId="400"/>
            <ac:spMk id="3" creationId="{0744BB7A-9F8E-75DE-BBBB-8359EBC0A8D3}"/>
          </ac:spMkLst>
        </pc:spChg>
        <pc:spChg chg="mod">
          <ac:chgData name="Aleksandra Baprawska" userId="c74899ae5102fd0c" providerId="LiveId" clId="{4D1DAB2D-6ADD-48A7-88FE-6A67F6FF3BE9}" dt="2026-03-01T19:12:10.144" v="8056" actId="26606"/>
          <ac:spMkLst>
            <pc:docMk/>
            <pc:sldMk cId="972479850" sldId="400"/>
            <ac:spMk id="4" creationId="{55EB3F05-E6B4-DE02-B516-4BCF30736F30}"/>
          </ac:spMkLst>
        </pc:spChg>
        <pc:spChg chg="add">
          <ac:chgData name="Aleksandra Baprawska" userId="c74899ae5102fd0c" providerId="LiveId" clId="{4D1DAB2D-6ADD-48A7-88FE-6A67F6FF3BE9}" dt="2026-03-01T19:12:10.144" v="8056" actId="26606"/>
          <ac:spMkLst>
            <pc:docMk/>
            <pc:sldMk cId="972479850" sldId="400"/>
            <ac:spMk id="57" creationId="{042D3996-BA08-4AC2-948E-02DA85C02829}"/>
          </ac:spMkLst>
        </pc:spChg>
        <pc:spChg chg="add">
          <ac:chgData name="Aleksandra Baprawska" userId="c74899ae5102fd0c" providerId="LiveId" clId="{4D1DAB2D-6ADD-48A7-88FE-6A67F6FF3BE9}" dt="2026-03-01T19:12:10.144" v="8056" actId="26606"/>
          <ac:spMkLst>
            <pc:docMk/>
            <pc:sldMk cId="972479850" sldId="400"/>
            <ac:spMk id="58" creationId="{6B6CA78D-2100-44EF-B3DD-CEF1EB3ACCCF}"/>
          </ac:spMkLst>
        </pc:spChg>
        <pc:grpChg chg="add">
          <ac:chgData name="Aleksandra Baprawska" userId="c74899ae5102fd0c" providerId="LiveId" clId="{4D1DAB2D-6ADD-48A7-88FE-6A67F6FF3BE9}" dt="2026-03-01T19:12:10.144" v="8056" actId="26606"/>
          <ac:grpSpMkLst>
            <pc:docMk/>
            <pc:sldMk cId="972479850" sldId="400"/>
            <ac:grpSpMk id="55" creationId="{98F59C0D-C841-4077-8A86-CFA04BFD6B4B}"/>
          </ac:grpSpMkLst>
        </pc:grpChg>
        <pc:cxnChg chg="add">
          <ac:chgData name="Aleksandra Baprawska" userId="c74899ae5102fd0c" providerId="LiveId" clId="{4D1DAB2D-6ADD-48A7-88FE-6A67F6FF3BE9}" dt="2026-03-01T19:12:10.144" v="8056" actId="26606"/>
          <ac:cxnSpMkLst>
            <pc:docMk/>
            <pc:sldMk cId="972479850" sldId="400"/>
            <ac:cxnSpMk id="56" creationId="{5319E216-CB07-40D9-9253-0C7AADA11BDC}"/>
          </ac:cxnSpMkLst>
        </pc:cxnChg>
        <pc:cxnChg chg="add">
          <ac:chgData name="Aleksandra Baprawska" userId="c74899ae5102fd0c" providerId="LiveId" clId="{4D1DAB2D-6ADD-48A7-88FE-6A67F6FF3BE9}" dt="2026-03-01T19:12:10.144" v="8056" actId="26606"/>
          <ac:cxnSpMkLst>
            <pc:docMk/>
            <pc:sldMk cId="972479850" sldId="400"/>
            <ac:cxnSpMk id="59" creationId="{8AEF6D22-D80F-4107-8B30-6AB147A50818}"/>
          </ac:cxnSpMkLst>
        </pc:cxnChg>
      </pc:sldChg>
      <pc:sldChg chg="addSp delSp modSp new mod ord setBg">
        <pc:chgData name="Aleksandra Baprawska" userId="c74899ae5102fd0c" providerId="LiveId" clId="{4D1DAB2D-6ADD-48A7-88FE-6A67F6FF3BE9}" dt="2026-03-01T19:08:07.823" v="8023" actId="26606"/>
        <pc:sldMkLst>
          <pc:docMk/>
          <pc:sldMk cId="66275247" sldId="401"/>
        </pc:sldMkLst>
        <pc:spChg chg="mod">
          <ac:chgData name="Aleksandra Baprawska" userId="c74899ae5102fd0c" providerId="LiveId" clId="{4D1DAB2D-6ADD-48A7-88FE-6A67F6FF3BE9}" dt="2026-03-01T19:08:07.823" v="8023" actId="26606"/>
          <ac:spMkLst>
            <pc:docMk/>
            <pc:sldMk cId="66275247" sldId="401"/>
            <ac:spMk id="2" creationId="{51B9EDDF-DC84-F4CD-613B-10D8DD461505}"/>
          </ac:spMkLst>
        </pc:spChg>
        <pc:spChg chg="mod">
          <ac:chgData name="Aleksandra Baprawska" userId="c74899ae5102fd0c" providerId="LiveId" clId="{4D1DAB2D-6ADD-48A7-88FE-6A67F6FF3BE9}" dt="2026-03-01T19:08:07.823" v="8023" actId="26606"/>
          <ac:spMkLst>
            <pc:docMk/>
            <pc:sldMk cId="66275247" sldId="401"/>
            <ac:spMk id="4" creationId="{5FC0A5D3-5546-01EC-8E02-F98EDFD6ADD9}"/>
          </ac:spMkLst>
        </pc:spChg>
        <pc:grpChg chg="add">
          <ac:chgData name="Aleksandra Baprawska" userId="c74899ae5102fd0c" providerId="LiveId" clId="{4D1DAB2D-6ADD-48A7-88FE-6A67F6FF3BE9}" dt="2026-03-01T19:08:07.823" v="8023" actId="26606"/>
          <ac:grpSpMkLst>
            <pc:docMk/>
            <pc:sldMk cId="66275247" sldId="401"/>
            <ac:grpSpMk id="10" creationId="{71D94D4C-1290-4405-A774-5C4C6C4E63AD}"/>
          </ac:grpSpMkLst>
        </pc:grpChg>
        <pc:graphicFrameChg chg="add">
          <ac:chgData name="Aleksandra Baprawska" userId="c74899ae5102fd0c" providerId="LiveId" clId="{4D1DAB2D-6ADD-48A7-88FE-6A67F6FF3BE9}" dt="2026-03-01T19:08:07.823" v="8023" actId="26606"/>
          <ac:graphicFrameMkLst>
            <pc:docMk/>
            <pc:sldMk cId="66275247" sldId="401"/>
            <ac:graphicFrameMk id="6" creationId="{CD0F5ED8-572D-0491-FF03-A45B5B87BCC1}"/>
          </ac:graphicFrameMkLst>
        </pc:graphicFrameChg>
        <pc:cxnChg chg="add">
          <ac:chgData name="Aleksandra Baprawska" userId="c74899ae5102fd0c" providerId="LiveId" clId="{4D1DAB2D-6ADD-48A7-88FE-6A67F6FF3BE9}" dt="2026-03-01T19:08:07.823" v="8023" actId="26606"/>
          <ac:cxnSpMkLst>
            <pc:docMk/>
            <pc:sldMk cId="66275247" sldId="401"/>
            <ac:cxnSpMk id="16" creationId="{AEB4F5DF-1284-423F-9B33-0489071718ED}"/>
          </ac:cxnSpMkLst>
        </pc:cxnChg>
      </pc:sldChg>
      <pc:sldChg chg="addSp delSp modSp del mod setBg addAnim setClrOvrMap">
        <pc:chgData name="Aleksandra Baprawska" userId="c74899ae5102fd0c" providerId="LiveId" clId="{4D1DAB2D-6ADD-48A7-88FE-6A67F6FF3BE9}" dt="2026-03-16T11:08:25.420" v="8716" actId="2696"/>
        <pc:sldMkLst>
          <pc:docMk/>
          <pc:sldMk cId="4189633557" sldId="402"/>
        </pc:sldMkLst>
        <pc:spChg chg="mod">
          <ac:chgData name="Aleksandra Baprawska" userId="c74899ae5102fd0c" providerId="LiveId" clId="{4D1DAB2D-6ADD-48A7-88FE-6A67F6FF3BE9}" dt="2026-03-01T19:15:39.276" v="8083" actId="26606"/>
          <ac:spMkLst>
            <pc:docMk/>
            <pc:sldMk cId="4189633557" sldId="402"/>
            <ac:spMk id="2" creationId="{8AD5F3C8-E781-6BB2-9867-486613BA647C}"/>
          </ac:spMkLst>
        </pc:spChg>
        <pc:spChg chg="add">
          <ac:chgData name="Aleksandra Baprawska" userId="c74899ae5102fd0c" providerId="LiveId" clId="{4D1DAB2D-6ADD-48A7-88FE-6A67F6FF3BE9}" dt="2026-03-01T19:15:39.276" v="8083" actId="26606"/>
          <ac:spMkLst>
            <pc:docMk/>
            <pc:sldMk cId="4189633557" sldId="402"/>
            <ac:spMk id="43" creationId="{C1239C2C-571C-4567-8CC9-3DEECC2332F7}"/>
          </ac:spMkLst>
        </pc:spChg>
        <pc:grpChg chg="add">
          <ac:chgData name="Aleksandra Baprawska" userId="c74899ae5102fd0c" providerId="LiveId" clId="{4D1DAB2D-6ADD-48A7-88FE-6A67F6FF3BE9}" dt="2026-03-01T19:15:39.276" v="8083" actId="26606"/>
          <ac:grpSpMkLst>
            <pc:docMk/>
            <pc:sldMk cId="4189633557" sldId="402"/>
            <ac:grpSpMk id="40" creationId="{C7572773-EFED-4240-886B-69624490C9C9}"/>
          </ac:grpSpMkLst>
        </pc:grpChg>
        <pc:picChg chg="add">
          <ac:chgData name="Aleksandra Baprawska" userId="c74899ae5102fd0c" providerId="LiveId" clId="{4D1DAB2D-6ADD-48A7-88FE-6A67F6FF3BE9}" dt="2026-03-01T19:15:39.276" v="8083" actId="26606"/>
          <ac:picMkLst>
            <pc:docMk/>
            <pc:sldMk cId="4189633557" sldId="402"/>
            <ac:picMk id="44" creationId="{58A5B991-5EC2-4BD6-9C3B-238D6B879C85}"/>
          </ac:picMkLst>
        </pc:picChg>
        <pc:picChg chg="add">
          <ac:chgData name="Aleksandra Baprawska" userId="c74899ae5102fd0c" providerId="LiveId" clId="{4D1DAB2D-6ADD-48A7-88FE-6A67F6FF3BE9}" dt="2026-03-01T19:15:39.276" v="8083" actId="26606"/>
          <ac:picMkLst>
            <pc:docMk/>
            <pc:sldMk cId="4189633557" sldId="402"/>
            <ac:picMk id="45" creationId="{3E79E7FF-00E7-4390-BFFA-3909D074A700}"/>
          </ac:picMkLst>
        </pc:picChg>
      </pc:sldChg>
      <pc:sldChg chg="addSp delSp modSp mod setBg delDesignElem">
        <pc:chgData name="Aleksandra Baprawska" userId="c74899ae5102fd0c" providerId="LiveId" clId="{4D1DAB2D-6ADD-48A7-88FE-6A67F6FF3BE9}" dt="2026-03-01T19:06:37.735" v="8022"/>
        <pc:sldMkLst>
          <pc:docMk/>
          <pc:sldMk cId="2012524806" sldId="404"/>
        </pc:sldMkLst>
        <pc:spChg chg="mod">
          <ac:chgData name="Aleksandra Baprawska" userId="c74899ae5102fd0c" providerId="LiveId" clId="{4D1DAB2D-6ADD-48A7-88FE-6A67F6FF3BE9}" dt="2026-03-01T19:05:10.025" v="8007" actId="26606"/>
          <ac:spMkLst>
            <pc:docMk/>
            <pc:sldMk cId="2012524806" sldId="404"/>
            <ac:spMk id="2" creationId="{A13E47BB-922F-8CA7-064B-385DD2CE65B4}"/>
          </ac:spMkLst>
        </pc:spChg>
        <pc:spChg chg="mod">
          <ac:chgData name="Aleksandra Baprawska" userId="c74899ae5102fd0c" providerId="LiveId" clId="{4D1DAB2D-6ADD-48A7-88FE-6A67F6FF3BE9}" dt="2026-03-01T19:06:37.735" v="8022"/>
          <ac:spMkLst>
            <pc:docMk/>
            <pc:sldMk cId="2012524806" sldId="404"/>
            <ac:spMk id="4" creationId="{3D488413-1CAD-F67D-C00A-36C77C3CC6CE}"/>
          </ac:spMkLst>
        </pc:spChg>
        <pc:spChg chg="add del">
          <ac:chgData name="Aleksandra Baprawska" userId="c74899ae5102fd0c" providerId="LiveId" clId="{4D1DAB2D-6ADD-48A7-88FE-6A67F6FF3BE9}" dt="2026-03-01T19:06:37.735" v="8022"/>
          <ac:spMkLst>
            <pc:docMk/>
            <pc:sldMk cId="2012524806" sldId="404"/>
            <ac:spMk id="42" creationId="{95F11533-723E-420D-A991-D376E739358E}"/>
          </ac:spMkLst>
        </pc:spChg>
        <pc:grpChg chg="add del">
          <ac:chgData name="Aleksandra Baprawska" userId="c74899ae5102fd0c" providerId="LiveId" clId="{4D1DAB2D-6ADD-48A7-88FE-6A67F6FF3BE9}" dt="2026-03-01T19:06:37.735" v="8022"/>
          <ac:grpSpMkLst>
            <pc:docMk/>
            <pc:sldMk cId="2012524806" sldId="404"/>
            <ac:grpSpMk id="34" creationId="{71D94D4C-1290-4405-A774-5C4C6C4E63AD}"/>
          </ac:grpSpMkLst>
        </pc:grpChg>
        <pc:grpChg chg="add del">
          <ac:chgData name="Aleksandra Baprawska" userId="c74899ae5102fd0c" providerId="LiveId" clId="{4D1DAB2D-6ADD-48A7-88FE-6A67F6FF3BE9}" dt="2026-03-01T19:06:37.735" v="8022"/>
          <ac:grpSpMkLst>
            <pc:docMk/>
            <pc:sldMk cId="2012524806" sldId="404"/>
            <ac:grpSpMk id="44" creationId="{C60393DE-86F5-4639-9D54-85E166A84348}"/>
          </ac:grpSpMkLst>
        </pc:grpChg>
        <pc:graphicFrameChg chg="mod ord modGraphic">
          <ac:chgData name="Aleksandra Baprawska" userId="c74899ae5102fd0c" providerId="LiveId" clId="{4D1DAB2D-6ADD-48A7-88FE-6A67F6FF3BE9}" dt="2026-03-01T19:05:44.634" v="8013" actId="26606"/>
          <ac:graphicFrameMkLst>
            <pc:docMk/>
            <pc:sldMk cId="2012524806" sldId="404"/>
            <ac:graphicFrameMk id="6" creationId="{E7EEE508-0E10-7FF8-D808-19164E7FBE7C}"/>
          </ac:graphicFrameMkLst>
        </pc:graphicFrameChg>
        <pc:cxnChg chg="add del">
          <ac:chgData name="Aleksandra Baprawska" userId="c74899ae5102fd0c" providerId="LiveId" clId="{4D1DAB2D-6ADD-48A7-88FE-6A67F6FF3BE9}" dt="2026-03-01T19:06:37.735" v="8022"/>
          <ac:cxnSpMkLst>
            <pc:docMk/>
            <pc:sldMk cId="2012524806" sldId="404"/>
            <ac:cxnSpMk id="40" creationId="{AEB4F5DF-1284-423F-9B33-0489071718ED}"/>
          </ac:cxnSpMkLst>
        </pc:cxnChg>
      </pc:sldChg>
      <pc:sldChg chg="addSp delSp modSp new mod setBg">
        <pc:chgData name="Aleksandra Baprawska" userId="c74899ae5102fd0c" providerId="LiveId" clId="{4D1DAB2D-6ADD-48A7-88FE-6A67F6FF3BE9}" dt="2026-03-15T10:23:38.730" v="8215" actId="20577"/>
        <pc:sldMkLst>
          <pc:docMk/>
          <pc:sldMk cId="1859913479" sldId="406"/>
        </pc:sldMkLst>
        <pc:spChg chg="mod">
          <ac:chgData name="Aleksandra Baprawska" userId="c74899ae5102fd0c" providerId="LiveId" clId="{4D1DAB2D-6ADD-48A7-88FE-6A67F6FF3BE9}" dt="2026-03-15T10:23:38.730" v="8215" actId="20577"/>
          <ac:spMkLst>
            <pc:docMk/>
            <pc:sldMk cId="1859913479" sldId="406"/>
            <ac:spMk id="2" creationId="{7CD7E644-F5E5-7A2F-59D5-F28114D72B5B}"/>
          </ac:spMkLst>
        </pc:spChg>
        <pc:spChg chg="mod">
          <ac:chgData name="Aleksandra Baprawska" userId="c74899ae5102fd0c" providerId="LiveId" clId="{4D1DAB2D-6ADD-48A7-88FE-6A67F6FF3BE9}" dt="2026-03-01T19:11:26.332" v="8043" actId="26606"/>
          <ac:spMkLst>
            <pc:docMk/>
            <pc:sldMk cId="1859913479" sldId="406"/>
            <ac:spMk id="4" creationId="{9BEB8B9A-A5CE-A461-3AAB-80E2A779307D}"/>
          </ac:spMkLst>
        </pc:spChg>
        <pc:spChg chg="add">
          <ac:chgData name="Aleksandra Baprawska" userId="c74899ae5102fd0c" providerId="LiveId" clId="{4D1DAB2D-6ADD-48A7-88FE-6A67F6FF3BE9}" dt="2026-03-01T19:11:26.332" v="8043" actId="26606"/>
          <ac:spMkLst>
            <pc:docMk/>
            <pc:sldMk cId="1859913479" sldId="406"/>
            <ac:spMk id="29" creationId="{A7CA9E50-B76A-428A-92C9-9BAC41446DEA}"/>
          </ac:spMkLst>
        </pc:spChg>
        <pc:spChg chg="add">
          <ac:chgData name="Aleksandra Baprawska" userId="c74899ae5102fd0c" providerId="LiveId" clId="{4D1DAB2D-6ADD-48A7-88FE-6A67F6FF3BE9}" dt="2026-03-01T19:11:26.332" v="8043" actId="26606"/>
          <ac:spMkLst>
            <pc:docMk/>
            <pc:sldMk cId="1859913479" sldId="406"/>
            <ac:spMk id="30" creationId="{C85E3F79-81BB-4454-A267-DDCA4282462A}"/>
          </ac:spMkLst>
        </pc:spChg>
        <pc:spChg chg="add">
          <ac:chgData name="Aleksandra Baprawska" userId="c74899ae5102fd0c" providerId="LiveId" clId="{4D1DAB2D-6ADD-48A7-88FE-6A67F6FF3BE9}" dt="2026-03-01T19:11:26.332" v="8043" actId="26606"/>
          <ac:spMkLst>
            <pc:docMk/>
            <pc:sldMk cId="1859913479" sldId="406"/>
            <ac:spMk id="31" creationId="{A1F375A4-17F0-4BA7-B751-68BFAAEC4F7F}"/>
          </ac:spMkLst>
        </pc:spChg>
        <pc:spChg chg="add">
          <ac:chgData name="Aleksandra Baprawska" userId="c74899ae5102fd0c" providerId="LiveId" clId="{4D1DAB2D-6ADD-48A7-88FE-6A67F6FF3BE9}" dt="2026-03-01T19:11:26.332" v="8043" actId="26606"/>
          <ac:spMkLst>
            <pc:docMk/>
            <pc:sldMk cId="1859913479" sldId="406"/>
            <ac:spMk id="32" creationId="{5D2122D3-4056-4C50-B4AC-74BB2940E216}"/>
          </ac:spMkLst>
        </pc:spChg>
        <pc:grpChg chg="add">
          <ac:chgData name="Aleksandra Baprawska" userId="c74899ae5102fd0c" providerId="LiveId" clId="{4D1DAB2D-6ADD-48A7-88FE-6A67F6FF3BE9}" dt="2026-03-01T19:11:26.332" v="8043" actId="26606"/>
          <ac:grpSpMkLst>
            <pc:docMk/>
            <pc:sldMk cId="1859913479" sldId="406"/>
            <ac:grpSpMk id="26" creationId="{71D94D4C-1290-4405-A774-5C4C6C4E63AD}"/>
          </ac:grpSpMkLst>
        </pc:grpChg>
        <pc:graphicFrameChg chg="add">
          <ac:chgData name="Aleksandra Baprawska" userId="c74899ae5102fd0c" providerId="LiveId" clId="{4D1DAB2D-6ADD-48A7-88FE-6A67F6FF3BE9}" dt="2026-03-01T19:11:26.332" v="8043" actId="26606"/>
          <ac:graphicFrameMkLst>
            <pc:docMk/>
            <pc:sldMk cId="1859913479" sldId="406"/>
            <ac:graphicFrameMk id="33" creationId="{DB01CBFC-3F71-50CC-3119-2503FFD995A1}"/>
          </ac:graphicFrameMkLst>
        </pc:graphicFrameChg>
        <pc:cxnChg chg="add">
          <ac:chgData name="Aleksandra Baprawska" userId="c74899ae5102fd0c" providerId="LiveId" clId="{4D1DAB2D-6ADD-48A7-88FE-6A67F6FF3BE9}" dt="2026-03-01T19:11:26.332" v="8043" actId="26606"/>
          <ac:cxnSpMkLst>
            <pc:docMk/>
            <pc:sldMk cId="1859913479" sldId="406"/>
            <ac:cxnSpMk id="28" creationId="{AEB4F5DF-1284-423F-9B33-0489071718ED}"/>
          </ac:cxnSpMkLst>
        </pc:cxnChg>
      </pc:sldChg>
      <pc:sldChg chg="addSp delSp modSp new mod setBg delDesignElem">
        <pc:chgData name="Aleksandra Baprawska" userId="c74899ae5102fd0c" providerId="LiveId" clId="{4D1DAB2D-6ADD-48A7-88FE-6A67F6FF3BE9}" dt="2026-03-01T19:06:37.735" v="8022"/>
        <pc:sldMkLst>
          <pc:docMk/>
          <pc:sldMk cId="3713752615" sldId="407"/>
        </pc:sldMkLst>
        <pc:spChg chg="add del">
          <ac:chgData name="Aleksandra Baprawska" userId="c74899ae5102fd0c" providerId="LiveId" clId="{4D1DAB2D-6ADD-48A7-88FE-6A67F6FF3BE9}" dt="2026-03-01T19:06:37.735" v="8022"/>
          <ac:spMkLst>
            <pc:docMk/>
            <pc:sldMk cId="3713752615" sldId="407"/>
            <ac:spMk id="21" creationId="{23E3CED3-8830-45C9-8D6C-F4ECADD4F114}"/>
          </ac:spMkLst>
        </pc:spChg>
        <pc:spChg chg="add del">
          <ac:chgData name="Aleksandra Baprawska" userId="c74899ae5102fd0c" providerId="LiveId" clId="{4D1DAB2D-6ADD-48A7-88FE-6A67F6FF3BE9}" dt="2026-03-01T19:06:37.735" v="8022"/>
          <ac:spMkLst>
            <pc:docMk/>
            <pc:sldMk cId="3713752615" sldId="407"/>
            <ac:spMk id="23" creationId="{66F2D62A-C66C-42DF-8C05-99B0B1A8BED0}"/>
          </ac:spMkLst>
        </pc:spChg>
        <pc:grpChg chg="add del">
          <ac:chgData name="Aleksandra Baprawska" userId="c74899ae5102fd0c" providerId="LiveId" clId="{4D1DAB2D-6ADD-48A7-88FE-6A67F6FF3BE9}" dt="2026-03-01T19:06:37.735" v="8022"/>
          <ac:grpSpMkLst>
            <pc:docMk/>
            <pc:sldMk cId="3713752615" sldId="407"/>
            <ac:grpSpMk id="15" creationId="{B77576E5-E7DB-46C7-B0D9-A0AB18787301}"/>
          </ac:grpSpMkLst>
        </pc:grpChg>
        <pc:picChg chg="add mod">
          <ac:chgData name="Aleksandra Baprawska" userId="c74899ae5102fd0c" providerId="LiveId" clId="{4D1DAB2D-6ADD-48A7-88FE-6A67F6FF3BE9}" dt="2026-03-01T19:06:10.567" v="8015" actId="26606"/>
          <ac:picMkLst>
            <pc:docMk/>
            <pc:sldMk cId="3713752615" sldId="407"/>
            <ac:picMk id="10" creationId="{EE9F55C5-556B-E46B-C6D0-C789D52D68B6}"/>
          </ac:picMkLst>
        </pc:picChg>
      </pc:sldChg>
    </pc:docChg>
  </pc:docChgLst>
</pc:chgInfo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D4A64C-CE74-47C8-977E-B43CE5709A8E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8D067B1-4656-4355-9F15-8C36160FFC94}">
      <dgm:prSet/>
      <dgm:spPr/>
      <dgm:t>
        <a:bodyPr/>
        <a:lstStyle/>
        <a:p>
          <a:r>
            <a:rPr lang="pl-PL" b="1"/>
            <a:t>Intensywny rozwój mózgu. Obszar limbiczny z układem nagrody rozwijają się wcześniej niż kora czołowa związana z kontrolą emocji, opracowaniem poznawczym, podejmowaniem decyzji.</a:t>
          </a:r>
          <a:endParaRPr lang="en-US"/>
        </a:p>
      </dgm:t>
    </dgm:pt>
    <dgm:pt modelId="{F1326648-D036-4F3A-BF49-704F883D0199}" type="parTrans" cxnId="{C529374B-44D3-45F2-8099-80B73CA80B5C}">
      <dgm:prSet/>
      <dgm:spPr/>
      <dgm:t>
        <a:bodyPr/>
        <a:lstStyle/>
        <a:p>
          <a:endParaRPr lang="en-US"/>
        </a:p>
      </dgm:t>
    </dgm:pt>
    <dgm:pt modelId="{B66CBDDD-D05B-48AA-AF8F-683BFBBB751B}" type="sibTrans" cxnId="{C529374B-44D3-45F2-8099-80B73CA80B5C}">
      <dgm:prSet/>
      <dgm:spPr/>
      <dgm:t>
        <a:bodyPr/>
        <a:lstStyle/>
        <a:p>
          <a:endParaRPr lang="en-US"/>
        </a:p>
      </dgm:t>
    </dgm:pt>
    <dgm:pt modelId="{11CCAFCF-1127-4F3A-BC7D-2ECE09A6ADD2}">
      <dgm:prSet/>
      <dgm:spPr/>
      <dgm:t>
        <a:bodyPr/>
        <a:lstStyle/>
        <a:p>
          <a:r>
            <a:rPr lang="pl-PL" b="1"/>
            <a:t>Ten brak równowagi może prowadzić do przewagi procesów emocjonalnych nastawionych na nagrodę i utrudniać ocenę konsekwencji swoich działań, w tym ryzyka używania substancji psychoaktywnych. </a:t>
          </a:r>
          <a:endParaRPr lang="en-US"/>
        </a:p>
      </dgm:t>
    </dgm:pt>
    <dgm:pt modelId="{D731443A-3935-4968-B068-00713E702059}" type="parTrans" cxnId="{47DC1E58-6E02-48BB-9B37-090360FBEB4B}">
      <dgm:prSet/>
      <dgm:spPr/>
      <dgm:t>
        <a:bodyPr/>
        <a:lstStyle/>
        <a:p>
          <a:endParaRPr lang="en-US"/>
        </a:p>
      </dgm:t>
    </dgm:pt>
    <dgm:pt modelId="{6DBB1EE8-AA70-494F-B2A3-B7AEBE26B508}" type="sibTrans" cxnId="{47DC1E58-6E02-48BB-9B37-090360FBEB4B}">
      <dgm:prSet/>
      <dgm:spPr/>
      <dgm:t>
        <a:bodyPr/>
        <a:lstStyle/>
        <a:p>
          <a:endParaRPr lang="en-US"/>
        </a:p>
      </dgm:t>
    </dgm:pt>
    <dgm:pt modelId="{FD2AF9C5-8D1B-4BF7-A5BF-1D552E028310}" type="pres">
      <dgm:prSet presAssocID="{24D4A64C-CE74-47C8-977E-B43CE5709A8E}" presName="outerComposite" presStyleCnt="0">
        <dgm:presLayoutVars>
          <dgm:chMax val="5"/>
          <dgm:dir/>
          <dgm:resizeHandles val="exact"/>
        </dgm:presLayoutVars>
      </dgm:prSet>
      <dgm:spPr/>
    </dgm:pt>
    <dgm:pt modelId="{1E17CEBE-A50B-442D-97A5-5F1EBC6F04E0}" type="pres">
      <dgm:prSet presAssocID="{24D4A64C-CE74-47C8-977E-B43CE5709A8E}" presName="dummyMaxCanvas" presStyleCnt="0">
        <dgm:presLayoutVars/>
      </dgm:prSet>
      <dgm:spPr/>
    </dgm:pt>
    <dgm:pt modelId="{086B3130-FE31-401A-AC29-F8D0F7BBC80A}" type="pres">
      <dgm:prSet presAssocID="{24D4A64C-CE74-47C8-977E-B43CE5709A8E}" presName="TwoNodes_1" presStyleLbl="node1" presStyleIdx="0" presStyleCnt="2">
        <dgm:presLayoutVars>
          <dgm:bulletEnabled val="1"/>
        </dgm:presLayoutVars>
      </dgm:prSet>
      <dgm:spPr/>
    </dgm:pt>
    <dgm:pt modelId="{9B29DCAF-7DFB-4FF6-A39F-56C53DFE2DFC}" type="pres">
      <dgm:prSet presAssocID="{24D4A64C-CE74-47C8-977E-B43CE5709A8E}" presName="TwoNodes_2" presStyleLbl="node1" presStyleIdx="1" presStyleCnt="2">
        <dgm:presLayoutVars>
          <dgm:bulletEnabled val="1"/>
        </dgm:presLayoutVars>
      </dgm:prSet>
      <dgm:spPr/>
    </dgm:pt>
    <dgm:pt modelId="{34783F2F-F254-4BE1-9721-559014613A14}" type="pres">
      <dgm:prSet presAssocID="{24D4A64C-CE74-47C8-977E-B43CE5709A8E}" presName="TwoConn_1-2" presStyleLbl="fgAccFollowNode1" presStyleIdx="0" presStyleCnt="1">
        <dgm:presLayoutVars>
          <dgm:bulletEnabled val="1"/>
        </dgm:presLayoutVars>
      </dgm:prSet>
      <dgm:spPr/>
    </dgm:pt>
    <dgm:pt modelId="{C577C6A5-C39D-4365-888F-9F18BE854999}" type="pres">
      <dgm:prSet presAssocID="{24D4A64C-CE74-47C8-977E-B43CE5709A8E}" presName="TwoNodes_1_text" presStyleLbl="node1" presStyleIdx="1" presStyleCnt="2">
        <dgm:presLayoutVars>
          <dgm:bulletEnabled val="1"/>
        </dgm:presLayoutVars>
      </dgm:prSet>
      <dgm:spPr/>
    </dgm:pt>
    <dgm:pt modelId="{6CB20B6F-593C-4492-BE4E-8347CE5FC654}" type="pres">
      <dgm:prSet presAssocID="{24D4A64C-CE74-47C8-977E-B43CE5709A8E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17D0C804-5F95-4430-A783-6742FE14BFDF}" type="presOf" srcId="{11CCAFCF-1127-4F3A-BC7D-2ECE09A6ADD2}" destId="{9B29DCAF-7DFB-4FF6-A39F-56C53DFE2DFC}" srcOrd="0" destOrd="0" presId="urn:microsoft.com/office/officeart/2005/8/layout/vProcess5"/>
    <dgm:cxn modelId="{F8463D27-00EA-4490-8BF0-EBDD428BC42D}" type="presOf" srcId="{B66CBDDD-D05B-48AA-AF8F-683BFBBB751B}" destId="{34783F2F-F254-4BE1-9721-559014613A14}" srcOrd="0" destOrd="0" presId="urn:microsoft.com/office/officeart/2005/8/layout/vProcess5"/>
    <dgm:cxn modelId="{C5556B3A-C170-4067-A384-D29FDFB2CE8D}" type="presOf" srcId="{24D4A64C-CE74-47C8-977E-B43CE5709A8E}" destId="{FD2AF9C5-8D1B-4BF7-A5BF-1D552E028310}" srcOrd="0" destOrd="0" presId="urn:microsoft.com/office/officeart/2005/8/layout/vProcess5"/>
    <dgm:cxn modelId="{C529374B-44D3-45F2-8099-80B73CA80B5C}" srcId="{24D4A64C-CE74-47C8-977E-B43CE5709A8E}" destId="{18D067B1-4656-4355-9F15-8C36160FFC94}" srcOrd="0" destOrd="0" parTransId="{F1326648-D036-4F3A-BF49-704F883D0199}" sibTransId="{B66CBDDD-D05B-48AA-AF8F-683BFBBB751B}"/>
    <dgm:cxn modelId="{47DC1E58-6E02-48BB-9B37-090360FBEB4B}" srcId="{24D4A64C-CE74-47C8-977E-B43CE5709A8E}" destId="{11CCAFCF-1127-4F3A-BC7D-2ECE09A6ADD2}" srcOrd="1" destOrd="0" parTransId="{D731443A-3935-4968-B068-00713E702059}" sibTransId="{6DBB1EE8-AA70-494F-B2A3-B7AEBE26B508}"/>
    <dgm:cxn modelId="{C0385780-D150-4808-8ED6-1AB0A0066814}" type="presOf" srcId="{18D067B1-4656-4355-9F15-8C36160FFC94}" destId="{C577C6A5-C39D-4365-888F-9F18BE854999}" srcOrd="1" destOrd="0" presId="urn:microsoft.com/office/officeart/2005/8/layout/vProcess5"/>
    <dgm:cxn modelId="{7EAEA4AF-C2A4-4407-9654-17446BE26583}" type="presOf" srcId="{11CCAFCF-1127-4F3A-BC7D-2ECE09A6ADD2}" destId="{6CB20B6F-593C-4492-BE4E-8347CE5FC654}" srcOrd="1" destOrd="0" presId="urn:microsoft.com/office/officeart/2005/8/layout/vProcess5"/>
    <dgm:cxn modelId="{3A9634BD-0E18-4CFB-A516-5E8846D89058}" type="presOf" srcId="{18D067B1-4656-4355-9F15-8C36160FFC94}" destId="{086B3130-FE31-401A-AC29-F8D0F7BBC80A}" srcOrd="0" destOrd="0" presId="urn:microsoft.com/office/officeart/2005/8/layout/vProcess5"/>
    <dgm:cxn modelId="{E840B5DD-B109-4BE3-AC7B-39BF65C05DF8}" type="presParOf" srcId="{FD2AF9C5-8D1B-4BF7-A5BF-1D552E028310}" destId="{1E17CEBE-A50B-442D-97A5-5F1EBC6F04E0}" srcOrd="0" destOrd="0" presId="urn:microsoft.com/office/officeart/2005/8/layout/vProcess5"/>
    <dgm:cxn modelId="{49CB62C2-8A26-4B56-AA58-5BBF6ACA0A99}" type="presParOf" srcId="{FD2AF9C5-8D1B-4BF7-A5BF-1D552E028310}" destId="{086B3130-FE31-401A-AC29-F8D0F7BBC80A}" srcOrd="1" destOrd="0" presId="urn:microsoft.com/office/officeart/2005/8/layout/vProcess5"/>
    <dgm:cxn modelId="{505E0AAF-06CB-43F5-9F4A-566FF93F6E28}" type="presParOf" srcId="{FD2AF9C5-8D1B-4BF7-A5BF-1D552E028310}" destId="{9B29DCAF-7DFB-4FF6-A39F-56C53DFE2DFC}" srcOrd="2" destOrd="0" presId="urn:microsoft.com/office/officeart/2005/8/layout/vProcess5"/>
    <dgm:cxn modelId="{F06EB94B-9BFA-431C-A2EE-0146F17E5CBD}" type="presParOf" srcId="{FD2AF9C5-8D1B-4BF7-A5BF-1D552E028310}" destId="{34783F2F-F254-4BE1-9721-559014613A14}" srcOrd="3" destOrd="0" presId="urn:microsoft.com/office/officeart/2005/8/layout/vProcess5"/>
    <dgm:cxn modelId="{4E666EC8-BF0D-468A-B4F1-5C3173B21D6E}" type="presParOf" srcId="{FD2AF9C5-8D1B-4BF7-A5BF-1D552E028310}" destId="{C577C6A5-C39D-4365-888F-9F18BE854999}" srcOrd="4" destOrd="0" presId="urn:microsoft.com/office/officeart/2005/8/layout/vProcess5"/>
    <dgm:cxn modelId="{4BD22BE8-92BF-4397-8D27-3BE9B853BB42}" type="presParOf" srcId="{FD2AF9C5-8D1B-4BF7-A5BF-1D552E028310}" destId="{6CB20B6F-593C-4492-BE4E-8347CE5FC654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FF4965-5228-432F-BB35-97BE48C89B02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521C751-3100-4F25-A882-01B689E2A671}">
      <dgm:prSet/>
      <dgm:spPr/>
      <dgm:t>
        <a:bodyPr/>
        <a:lstStyle/>
        <a:p>
          <a:r>
            <a:rPr lang="pl-PL"/>
            <a:t>Problemy </a:t>
          </a:r>
          <a:r>
            <a:rPr lang="pl-PL" dirty="0"/>
            <a:t>z samooceną</a:t>
          </a:r>
          <a:endParaRPr lang="en-US" dirty="0"/>
        </a:p>
      </dgm:t>
    </dgm:pt>
    <dgm:pt modelId="{AFD7E802-3821-40B9-B23C-A85E31C8A47D}" type="parTrans" cxnId="{1F6814C3-8735-42FA-9489-B8EDAF80E81E}">
      <dgm:prSet/>
      <dgm:spPr/>
      <dgm:t>
        <a:bodyPr/>
        <a:lstStyle/>
        <a:p>
          <a:endParaRPr lang="en-US"/>
        </a:p>
      </dgm:t>
    </dgm:pt>
    <dgm:pt modelId="{769A9EFC-594D-4BA2-9E90-A1C627B00439}" type="sibTrans" cxnId="{1F6814C3-8735-42FA-9489-B8EDAF80E81E}">
      <dgm:prSet/>
      <dgm:spPr/>
      <dgm:t>
        <a:bodyPr/>
        <a:lstStyle/>
        <a:p>
          <a:endParaRPr lang="en-US"/>
        </a:p>
      </dgm:t>
    </dgm:pt>
    <dgm:pt modelId="{C3D6FD43-65A5-4D67-A004-E0C51ABEAEE4}">
      <dgm:prSet/>
      <dgm:spPr/>
      <dgm:t>
        <a:bodyPr/>
        <a:lstStyle/>
        <a:p>
          <a:r>
            <a:rPr lang="pl-PL"/>
            <a:t>Problemy w kontaktch z innymi ludźmi</a:t>
          </a:r>
          <a:endParaRPr lang="en-US"/>
        </a:p>
      </dgm:t>
    </dgm:pt>
    <dgm:pt modelId="{60200EC0-8F32-484F-81F5-F86CA6DC1A0C}" type="parTrans" cxnId="{426CEB0A-987C-4356-9C78-344DB64EC34B}">
      <dgm:prSet/>
      <dgm:spPr/>
      <dgm:t>
        <a:bodyPr/>
        <a:lstStyle/>
        <a:p>
          <a:endParaRPr lang="en-US"/>
        </a:p>
      </dgm:t>
    </dgm:pt>
    <dgm:pt modelId="{D6C017E5-55C9-4B13-8DB6-B78D568EE9A0}" type="sibTrans" cxnId="{426CEB0A-987C-4356-9C78-344DB64EC34B}">
      <dgm:prSet/>
      <dgm:spPr/>
      <dgm:t>
        <a:bodyPr/>
        <a:lstStyle/>
        <a:p>
          <a:endParaRPr lang="en-US"/>
        </a:p>
      </dgm:t>
    </dgm:pt>
    <dgm:pt modelId="{51388C4B-C412-435D-822F-BFE72E9E1501}">
      <dgm:prSet/>
      <dgm:spPr/>
      <dgm:t>
        <a:bodyPr/>
        <a:lstStyle/>
        <a:p>
          <a:r>
            <a:rPr lang="pl-PL"/>
            <a:t>Problemy w kontrolowaniu emocji</a:t>
          </a:r>
          <a:endParaRPr lang="en-US"/>
        </a:p>
      </dgm:t>
    </dgm:pt>
    <dgm:pt modelId="{4955426F-6372-4902-A0EB-9D276A1387C1}" type="parTrans" cxnId="{D7277C0A-C124-49F4-A762-21B59C8AA182}">
      <dgm:prSet/>
      <dgm:spPr/>
      <dgm:t>
        <a:bodyPr/>
        <a:lstStyle/>
        <a:p>
          <a:endParaRPr lang="en-US"/>
        </a:p>
      </dgm:t>
    </dgm:pt>
    <dgm:pt modelId="{FA8D2BD4-7966-4C6D-98E8-A1E0DB72EB32}" type="sibTrans" cxnId="{D7277C0A-C124-49F4-A762-21B59C8AA182}">
      <dgm:prSet/>
      <dgm:spPr/>
      <dgm:t>
        <a:bodyPr/>
        <a:lstStyle/>
        <a:p>
          <a:endParaRPr lang="en-US"/>
        </a:p>
      </dgm:t>
    </dgm:pt>
    <dgm:pt modelId="{94DB044A-9112-4AB5-9596-B20E30494BF4}">
      <dgm:prSet/>
      <dgm:spPr/>
      <dgm:t>
        <a:bodyPr/>
        <a:lstStyle/>
        <a:p>
          <a:r>
            <a:rPr lang="pl-PL"/>
            <a:t>Trudności z dabniem o siebie</a:t>
          </a:r>
          <a:endParaRPr lang="en-US"/>
        </a:p>
      </dgm:t>
    </dgm:pt>
    <dgm:pt modelId="{290836BD-42C7-45B2-A827-BDBFDFDD1AB1}" type="parTrans" cxnId="{78FA1AAB-2D30-4B21-AAD0-EE8A7763103D}">
      <dgm:prSet/>
      <dgm:spPr/>
      <dgm:t>
        <a:bodyPr/>
        <a:lstStyle/>
        <a:p>
          <a:endParaRPr lang="en-US"/>
        </a:p>
      </dgm:t>
    </dgm:pt>
    <dgm:pt modelId="{8083B7C4-E7BA-4AD3-81A9-106C0CA13779}" type="sibTrans" cxnId="{78FA1AAB-2D30-4B21-AAD0-EE8A7763103D}">
      <dgm:prSet/>
      <dgm:spPr/>
      <dgm:t>
        <a:bodyPr/>
        <a:lstStyle/>
        <a:p>
          <a:endParaRPr lang="en-US"/>
        </a:p>
      </dgm:t>
    </dgm:pt>
    <dgm:pt modelId="{7DEC7F40-CBDF-4BB0-92C5-CC12AE9FE13C}" type="pres">
      <dgm:prSet presAssocID="{14FF4965-5228-432F-BB35-97BE48C89B0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1C8BBF2-48A4-4C77-8249-3BA624CCE9ED}" type="pres">
      <dgm:prSet presAssocID="{6521C751-3100-4F25-A882-01B689E2A671}" presName="hierRoot1" presStyleCnt="0"/>
      <dgm:spPr/>
    </dgm:pt>
    <dgm:pt modelId="{38EE2988-E6B0-430A-88A7-8DB3DDD9B321}" type="pres">
      <dgm:prSet presAssocID="{6521C751-3100-4F25-A882-01B689E2A671}" presName="composite" presStyleCnt="0"/>
      <dgm:spPr/>
    </dgm:pt>
    <dgm:pt modelId="{433C2D8E-FD33-46E9-A25C-47D5E8A6D515}" type="pres">
      <dgm:prSet presAssocID="{6521C751-3100-4F25-A882-01B689E2A671}" presName="background" presStyleLbl="node0" presStyleIdx="0" presStyleCnt="4"/>
      <dgm:spPr/>
    </dgm:pt>
    <dgm:pt modelId="{C55CABBF-A1E3-42C9-BEAB-C5B2D4CF0436}" type="pres">
      <dgm:prSet presAssocID="{6521C751-3100-4F25-A882-01B689E2A671}" presName="text" presStyleLbl="fgAcc0" presStyleIdx="0" presStyleCnt="4">
        <dgm:presLayoutVars>
          <dgm:chPref val="3"/>
        </dgm:presLayoutVars>
      </dgm:prSet>
      <dgm:spPr/>
    </dgm:pt>
    <dgm:pt modelId="{E0B0C74D-5F35-46BF-975B-C01A5DAD18D4}" type="pres">
      <dgm:prSet presAssocID="{6521C751-3100-4F25-A882-01B689E2A671}" presName="hierChild2" presStyleCnt="0"/>
      <dgm:spPr/>
    </dgm:pt>
    <dgm:pt modelId="{5FD27526-AF0B-4362-B9F1-0CA0F138899D}" type="pres">
      <dgm:prSet presAssocID="{C3D6FD43-65A5-4D67-A004-E0C51ABEAEE4}" presName="hierRoot1" presStyleCnt="0"/>
      <dgm:spPr/>
    </dgm:pt>
    <dgm:pt modelId="{E991D440-2D41-437F-9ABD-04B36993CD3C}" type="pres">
      <dgm:prSet presAssocID="{C3D6FD43-65A5-4D67-A004-E0C51ABEAEE4}" presName="composite" presStyleCnt="0"/>
      <dgm:spPr/>
    </dgm:pt>
    <dgm:pt modelId="{24DA3863-E43E-4D8C-B442-5C4976ADDBB2}" type="pres">
      <dgm:prSet presAssocID="{C3D6FD43-65A5-4D67-A004-E0C51ABEAEE4}" presName="background" presStyleLbl="node0" presStyleIdx="1" presStyleCnt="4"/>
      <dgm:spPr/>
    </dgm:pt>
    <dgm:pt modelId="{E6F977E4-AEFA-478E-A96C-F43C3712769A}" type="pres">
      <dgm:prSet presAssocID="{C3D6FD43-65A5-4D67-A004-E0C51ABEAEE4}" presName="text" presStyleLbl="fgAcc0" presStyleIdx="1" presStyleCnt="4">
        <dgm:presLayoutVars>
          <dgm:chPref val="3"/>
        </dgm:presLayoutVars>
      </dgm:prSet>
      <dgm:spPr/>
    </dgm:pt>
    <dgm:pt modelId="{FDE73E01-8ACA-45D4-B5A2-F92CE72764EF}" type="pres">
      <dgm:prSet presAssocID="{C3D6FD43-65A5-4D67-A004-E0C51ABEAEE4}" presName="hierChild2" presStyleCnt="0"/>
      <dgm:spPr/>
    </dgm:pt>
    <dgm:pt modelId="{7B02D1C7-ED58-4C70-AB93-E085374AC4E5}" type="pres">
      <dgm:prSet presAssocID="{51388C4B-C412-435D-822F-BFE72E9E1501}" presName="hierRoot1" presStyleCnt="0"/>
      <dgm:spPr/>
    </dgm:pt>
    <dgm:pt modelId="{5F8E9B7F-7CA0-48AA-809A-221877C55CAF}" type="pres">
      <dgm:prSet presAssocID="{51388C4B-C412-435D-822F-BFE72E9E1501}" presName="composite" presStyleCnt="0"/>
      <dgm:spPr/>
    </dgm:pt>
    <dgm:pt modelId="{7DD4B6E3-8FEF-4493-A61B-42671BA185C1}" type="pres">
      <dgm:prSet presAssocID="{51388C4B-C412-435D-822F-BFE72E9E1501}" presName="background" presStyleLbl="node0" presStyleIdx="2" presStyleCnt="4"/>
      <dgm:spPr/>
    </dgm:pt>
    <dgm:pt modelId="{717F4B0A-E068-4308-A873-94E7A27CA4C4}" type="pres">
      <dgm:prSet presAssocID="{51388C4B-C412-435D-822F-BFE72E9E1501}" presName="text" presStyleLbl="fgAcc0" presStyleIdx="2" presStyleCnt="4">
        <dgm:presLayoutVars>
          <dgm:chPref val="3"/>
        </dgm:presLayoutVars>
      </dgm:prSet>
      <dgm:spPr/>
    </dgm:pt>
    <dgm:pt modelId="{8A418FBC-9E25-4327-8A6D-0F232382E662}" type="pres">
      <dgm:prSet presAssocID="{51388C4B-C412-435D-822F-BFE72E9E1501}" presName="hierChild2" presStyleCnt="0"/>
      <dgm:spPr/>
    </dgm:pt>
    <dgm:pt modelId="{A18CED00-BF16-40E4-950F-32CD99067A50}" type="pres">
      <dgm:prSet presAssocID="{94DB044A-9112-4AB5-9596-B20E30494BF4}" presName="hierRoot1" presStyleCnt="0"/>
      <dgm:spPr/>
    </dgm:pt>
    <dgm:pt modelId="{D8DDDFB9-EF6D-4722-B0C0-48294A81837C}" type="pres">
      <dgm:prSet presAssocID="{94DB044A-9112-4AB5-9596-B20E30494BF4}" presName="composite" presStyleCnt="0"/>
      <dgm:spPr/>
    </dgm:pt>
    <dgm:pt modelId="{5B884617-A3B5-4CD4-AC6D-0B563AAA7228}" type="pres">
      <dgm:prSet presAssocID="{94DB044A-9112-4AB5-9596-B20E30494BF4}" presName="background" presStyleLbl="node0" presStyleIdx="3" presStyleCnt="4"/>
      <dgm:spPr/>
    </dgm:pt>
    <dgm:pt modelId="{131E2190-298D-43FB-8407-471F86C57CBF}" type="pres">
      <dgm:prSet presAssocID="{94DB044A-9112-4AB5-9596-B20E30494BF4}" presName="text" presStyleLbl="fgAcc0" presStyleIdx="3" presStyleCnt="4">
        <dgm:presLayoutVars>
          <dgm:chPref val="3"/>
        </dgm:presLayoutVars>
      </dgm:prSet>
      <dgm:spPr/>
    </dgm:pt>
    <dgm:pt modelId="{B3DEF3A0-F152-48D8-8E7C-A29AC8C7E3C9}" type="pres">
      <dgm:prSet presAssocID="{94DB044A-9112-4AB5-9596-B20E30494BF4}" presName="hierChild2" presStyleCnt="0"/>
      <dgm:spPr/>
    </dgm:pt>
  </dgm:ptLst>
  <dgm:cxnLst>
    <dgm:cxn modelId="{D7277C0A-C124-49F4-A762-21B59C8AA182}" srcId="{14FF4965-5228-432F-BB35-97BE48C89B02}" destId="{51388C4B-C412-435D-822F-BFE72E9E1501}" srcOrd="2" destOrd="0" parTransId="{4955426F-6372-4902-A0EB-9D276A1387C1}" sibTransId="{FA8D2BD4-7966-4C6D-98E8-A1E0DB72EB32}"/>
    <dgm:cxn modelId="{426CEB0A-987C-4356-9C78-344DB64EC34B}" srcId="{14FF4965-5228-432F-BB35-97BE48C89B02}" destId="{C3D6FD43-65A5-4D67-A004-E0C51ABEAEE4}" srcOrd="1" destOrd="0" parTransId="{60200EC0-8F32-484F-81F5-F86CA6DC1A0C}" sibTransId="{D6C017E5-55C9-4B13-8DB6-B78D568EE9A0}"/>
    <dgm:cxn modelId="{C379E828-D5ED-4D09-8F4B-A15900E790D0}" type="presOf" srcId="{14FF4965-5228-432F-BB35-97BE48C89B02}" destId="{7DEC7F40-CBDF-4BB0-92C5-CC12AE9FE13C}" srcOrd="0" destOrd="0" presId="urn:microsoft.com/office/officeart/2005/8/layout/hierarchy1"/>
    <dgm:cxn modelId="{FF6DCC67-8279-409F-A17F-FE72D65A5B76}" type="presOf" srcId="{51388C4B-C412-435D-822F-BFE72E9E1501}" destId="{717F4B0A-E068-4308-A873-94E7A27CA4C4}" srcOrd="0" destOrd="0" presId="urn:microsoft.com/office/officeart/2005/8/layout/hierarchy1"/>
    <dgm:cxn modelId="{D8787799-1035-471A-86A8-D2025EBF5855}" type="presOf" srcId="{6521C751-3100-4F25-A882-01B689E2A671}" destId="{C55CABBF-A1E3-42C9-BEAB-C5B2D4CF0436}" srcOrd="0" destOrd="0" presId="urn:microsoft.com/office/officeart/2005/8/layout/hierarchy1"/>
    <dgm:cxn modelId="{78FA1AAB-2D30-4B21-AAD0-EE8A7763103D}" srcId="{14FF4965-5228-432F-BB35-97BE48C89B02}" destId="{94DB044A-9112-4AB5-9596-B20E30494BF4}" srcOrd="3" destOrd="0" parTransId="{290836BD-42C7-45B2-A827-BDBFDFDD1AB1}" sibTransId="{8083B7C4-E7BA-4AD3-81A9-106C0CA13779}"/>
    <dgm:cxn modelId="{3C36F0AB-B915-402F-8F20-CE545BE32532}" type="presOf" srcId="{C3D6FD43-65A5-4D67-A004-E0C51ABEAEE4}" destId="{E6F977E4-AEFA-478E-A96C-F43C3712769A}" srcOrd="0" destOrd="0" presId="urn:microsoft.com/office/officeart/2005/8/layout/hierarchy1"/>
    <dgm:cxn modelId="{1F6814C3-8735-42FA-9489-B8EDAF80E81E}" srcId="{14FF4965-5228-432F-BB35-97BE48C89B02}" destId="{6521C751-3100-4F25-A882-01B689E2A671}" srcOrd="0" destOrd="0" parTransId="{AFD7E802-3821-40B9-B23C-A85E31C8A47D}" sibTransId="{769A9EFC-594D-4BA2-9E90-A1C627B00439}"/>
    <dgm:cxn modelId="{CF03F2EF-6615-42BF-975A-377741585397}" type="presOf" srcId="{94DB044A-9112-4AB5-9596-B20E30494BF4}" destId="{131E2190-298D-43FB-8407-471F86C57CBF}" srcOrd="0" destOrd="0" presId="urn:microsoft.com/office/officeart/2005/8/layout/hierarchy1"/>
    <dgm:cxn modelId="{2D466ECB-20B8-4E69-BA09-74DC1BCAAD90}" type="presParOf" srcId="{7DEC7F40-CBDF-4BB0-92C5-CC12AE9FE13C}" destId="{91C8BBF2-48A4-4C77-8249-3BA624CCE9ED}" srcOrd="0" destOrd="0" presId="urn:microsoft.com/office/officeart/2005/8/layout/hierarchy1"/>
    <dgm:cxn modelId="{A56B7B5B-C788-4EC0-8056-AD1C73472F27}" type="presParOf" srcId="{91C8BBF2-48A4-4C77-8249-3BA624CCE9ED}" destId="{38EE2988-E6B0-430A-88A7-8DB3DDD9B321}" srcOrd="0" destOrd="0" presId="urn:microsoft.com/office/officeart/2005/8/layout/hierarchy1"/>
    <dgm:cxn modelId="{7256F5D5-1BAB-4F91-85DC-0B4EE3654B33}" type="presParOf" srcId="{38EE2988-E6B0-430A-88A7-8DB3DDD9B321}" destId="{433C2D8E-FD33-46E9-A25C-47D5E8A6D515}" srcOrd="0" destOrd="0" presId="urn:microsoft.com/office/officeart/2005/8/layout/hierarchy1"/>
    <dgm:cxn modelId="{C89A98FC-E829-4544-968A-76197B1BC54D}" type="presParOf" srcId="{38EE2988-E6B0-430A-88A7-8DB3DDD9B321}" destId="{C55CABBF-A1E3-42C9-BEAB-C5B2D4CF0436}" srcOrd="1" destOrd="0" presId="urn:microsoft.com/office/officeart/2005/8/layout/hierarchy1"/>
    <dgm:cxn modelId="{508239E7-B15D-4A60-8541-59EDD8311E8F}" type="presParOf" srcId="{91C8BBF2-48A4-4C77-8249-3BA624CCE9ED}" destId="{E0B0C74D-5F35-46BF-975B-C01A5DAD18D4}" srcOrd="1" destOrd="0" presId="urn:microsoft.com/office/officeart/2005/8/layout/hierarchy1"/>
    <dgm:cxn modelId="{D9A95C07-540E-461B-B1DE-63739E53DBF0}" type="presParOf" srcId="{7DEC7F40-CBDF-4BB0-92C5-CC12AE9FE13C}" destId="{5FD27526-AF0B-4362-B9F1-0CA0F138899D}" srcOrd="1" destOrd="0" presId="urn:microsoft.com/office/officeart/2005/8/layout/hierarchy1"/>
    <dgm:cxn modelId="{88959287-226F-437C-876F-920D508604DE}" type="presParOf" srcId="{5FD27526-AF0B-4362-B9F1-0CA0F138899D}" destId="{E991D440-2D41-437F-9ABD-04B36993CD3C}" srcOrd="0" destOrd="0" presId="urn:microsoft.com/office/officeart/2005/8/layout/hierarchy1"/>
    <dgm:cxn modelId="{4AEC9CBB-964F-47A9-B89A-6724CB2AB30B}" type="presParOf" srcId="{E991D440-2D41-437F-9ABD-04B36993CD3C}" destId="{24DA3863-E43E-4D8C-B442-5C4976ADDBB2}" srcOrd="0" destOrd="0" presId="urn:microsoft.com/office/officeart/2005/8/layout/hierarchy1"/>
    <dgm:cxn modelId="{9221AF52-E8B7-4A2A-A414-360870B260D2}" type="presParOf" srcId="{E991D440-2D41-437F-9ABD-04B36993CD3C}" destId="{E6F977E4-AEFA-478E-A96C-F43C3712769A}" srcOrd="1" destOrd="0" presId="urn:microsoft.com/office/officeart/2005/8/layout/hierarchy1"/>
    <dgm:cxn modelId="{E6C837FD-2730-4CA4-BE59-E66925EF9D77}" type="presParOf" srcId="{5FD27526-AF0B-4362-B9F1-0CA0F138899D}" destId="{FDE73E01-8ACA-45D4-B5A2-F92CE72764EF}" srcOrd="1" destOrd="0" presId="urn:microsoft.com/office/officeart/2005/8/layout/hierarchy1"/>
    <dgm:cxn modelId="{EF1630D5-35D2-4B15-ADB0-02AD58FA4B68}" type="presParOf" srcId="{7DEC7F40-CBDF-4BB0-92C5-CC12AE9FE13C}" destId="{7B02D1C7-ED58-4C70-AB93-E085374AC4E5}" srcOrd="2" destOrd="0" presId="urn:microsoft.com/office/officeart/2005/8/layout/hierarchy1"/>
    <dgm:cxn modelId="{F19705D8-9AF7-46F9-84B7-FF98633EA960}" type="presParOf" srcId="{7B02D1C7-ED58-4C70-AB93-E085374AC4E5}" destId="{5F8E9B7F-7CA0-48AA-809A-221877C55CAF}" srcOrd="0" destOrd="0" presId="urn:microsoft.com/office/officeart/2005/8/layout/hierarchy1"/>
    <dgm:cxn modelId="{05427CCC-F07E-4545-BE61-BE80B025CFC7}" type="presParOf" srcId="{5F8E9B7F-7CA0-48AA-809A-221877C55CAF}" destId="{7DD4B6E3-8FEF-4493-A61B-42671BA185C1}" srcOrd="0" destOrd="0" presId="urn:microsoft.com/office/officeart/2005/8/layout/hierarchy1"/>
    <dgm:cxn modelId="{E0DEB404-A072-499E-AFC2-0677D1037C13}" type="presParOf" srcId="{5F8E9B7F-7CA0-48AA-809A-221877C55CAF}" destId="{717F4B0A-E068-4308-A873-94E7A27CA4C4}" srcOrd="1" destOrd="0" presId="urn:microsoft.com/office/officeart/2005/8/layout/hierarchy1"/>
    <dgm:cxn modelId="{31FCF6FC-D498-4B0E-976D-C3A5C336EE3D}" type="presParOf" srcId="{7B02D1C7-ED58-4C70-AB93-E085374AC4E5}" destId="{8A418FBC-9E25-4327-8A6D-0F232382E662}" srcOrd="1" destOrd="0" presId="urn:microsoft.com/office/officeart/2005/8/layout/hierarchy1"/>
    <dgm:cxn modelId="{2EC4A5BF-4034-4D25-B8EB-E06182C8D80F}" type="presParOf" srcId="{7DEC7F40-CBDF-4BB0-92C5-CC12AE9FE13C}" destId="{A18CED00-BF16-40E4-950F-32CD99067A50}" srcOrd="3" destOrd="0" presId="urn:microsoft.com/office/officeart/2005/8/layout/hierarchy1"/>
    <dgm:cxn modelId="{79E5DDEB-A035-466E-93CD-07C0A439EC4F}" type="presParOf" srcId="{A18CED00-BF16-40E4-950F-32CD99067A50}" destId="{D8DDDFB9-EF6D-4722-B0C0-48294A81837C}" srcOrd="0" destOrd="0" presId="urn:microsoft.com/office/officeart/2005/8/layout/hierarchy1"/>
    <dgm:cxn modelId="{6E11E64D-45B5-467B-950D-25894F8D0072}" type="presParOf" srcId="{D8DDDFB9-EF6D-4722-B0C0-48294A81837C}" destId="{5B884617-A3B5-4CD4-AC6D-0B563AAA7228}" srcOrd="0" destOrd="0" presId="urn:microsoft.com/office/officeart/2005/8/layout/hierarchy1"/>
    <dgm:cxn modelId="{E775165C-5FC7-4404-9818-9F2650BE01F5}" type="presParOf" srcId="{D8DDDFB9-EF6D-4722-B0C0-48294A81837C}" destId="{131E2190-298D-43FB-8407-471F86C57CBF}" srcOrd="1" destOrd="0" presId="urn:microsoft.com/office/officeart/2005/8/layout/hierarchy1"/>
    <dgm:cxn modelId="{317538D0-A072-44EE-94CA-60D3604762A3}" type="presParOf" srcId="{A18CED00-BF16-40E4-950F-32CD99067A50}" destId="{B3DEF3A0-F152-48D8-8E7C-A29AC8C7E3C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7A7A10-568A-4E7B-A1D0-95A2D0A87CA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CEDB872-5FDD-4351-BC78-AA87796D38CD}">
      <dgm:prSet/>
      <dgm:spPr/>
      <dgm:t>
        <a:bodyPr/>
        <a:lstStyle/>
        <a:p>
          <a:r>
            <a:rPr lang="pl-PL"/>
            <a:t>Nikotyna – papierosy, snusy, papierosy elektryczne </a:t>
          </a:r>
          <a:endParaRPr lang="en-US"/>
        </a:p>
      </dgm:t>
    </dgm:pt>
    <dgm:pt modelId="{5E71F2C6-089D-4DC9-9609-618DE8EAF084}" type="parTrans" cxnId="{E8E39857-1A44-468D-8B25-F5DCE3E4941D}">
      <dgm:prSet/>
      <dgm:spPr/>
      <dgm:t>
        <a:bodyPr/>
        <a:lstStyle/>
        <a:p>
          <a:endParaRPr lang="en-US"/>
        </a:p>
      </dgm:t>
    </dgm:pt>
    <dgm:pt modelId="{71C91E0E-2804-4C62-A324-96259B441477}" type="sibTrans" cxnId="{E8E39857-1A44-468D-8B25-F5DCE3E4941D}">
      <dgm:prSet/>
      <dgm:spPr/>
      <dgm:t>
        <a:bodyPr/>
        <a:lstStyle/>
        <a:p>
          <a:endParaRPr lang="en-US"/>
        </a:p>
      </dgm:t>
    </dgm:pt>
    <dgm:pt modelId="{0FD00E6A-59FE-44AC-A283-31D59438D887}">
      <dgm:prSet/>
      <dgm:spPr/>
      <dgm:t>
        <a:bodyPr/>
        <a:lstStyle/>
        <a:p>
          <a:r>
            <a:rPr lang="pl-PL"/>
            <a:t>Alkohol</a:t>
          </a:r>
          <a:endParaRPr lang="en-US"/>
        </a:p>
      </dgm:t>
    </dgm:pt>
    <dgm:pt modelId="{5159BD5B-151C-41DD-86D6-AE0A9DDEBEBC}" type="parTrans" cxnId="{1924A526-83CF-4334-8265-21277973E85C}">
      <dgm:prSet/>
      <dgm:spPr/>
      <dgm:t>
        <a:bodyPr/>
        <a:lstStyle/>
        <a:p>
          <a:endParaRPr lang="en-US"/>
        </a:p>
      </dgm:t>
    </dgm:pt>
    <dgm:pt modelId="{CF1398F8-AD50-4D7C-BB40-F5AA8B262E80}" type="sibTrans" cxnId="{1924A526-83CF-4334-8265-21277973E85C}">
      <dgm:prSet/>
      <dgm:spPr/>
      <dgm:t>
        <a:bodyPr/>
        <a:lstStyle/>
        <a:p>
          <a:endParaRPr lang="en-US"/>
        </a:p>
      </dgm:t>
    </dgm:pt>
    <dgm:pt modelId="{68095F47-A5D7-4E5A-B1B8-F8AC024E6CE1}">
      <dgm:prSet/>
      <dgm:spPr/>
      <dgm:t>
        <a:bodyPr/>
        <a:lstStyle/>
        <a:p>
          <a:r>
            <a:rPr lang="pl-PL"/>
            <a:t>Marihuana, marihuana syntetyczna</a:t>
          </a:r>
          <a:endParaRPr lang="en-US"/>
        </a:p>
      </dgm:t>
    </dgm:pt>
    <dgm:pt modelId="{6A87809D-61C3-45BE-A2BC-5E435C2D22AA}" type="parTrans" cxnId="{841737F6-EE76-4734-9C9C-6278D9D67544}">
      <dgm:prSet/>
      <dgm:spPr/>
      <dgm:t>
        <a:bodyPr/>
        <a:lstStyle/>
        <a:p>
          <a:endParaRPr lang="en-US"/>
        </a:p>
      </dgm:t>
    </dgm:pt>
    <dgm:pt modelId="{53D6D36F-DECD-4D6C-B365-5AF7DA5992AD}" type="sibTrans" cxnId="{841737F6-EE76-4734-9C9C-6278D9D67544}">
      <dgm:prSet/>
      <dgm:spPr/>
      <dgm:t>
        <a:bodyPr/>
        <a:lstStyle/>
        <a:p>
          <a:endParaRPr lang="en-US"/>
        </a:p>
      </dgm:t>
    </dgm:pt>
    <dgm:pt modelId="{43FB3B43-0C2D-4FA2-8E83-01C5569C2F1F}">
      <dgm:prSet/>
      <dgm:spPr/>
      <dgm:t>
        <a:bodyPr/>
        <a:lstStyle/>
        <a:p>
          <a:r>
            <a:rPr lang="pl-PL"/>
            <a:t>Psychostymulanty – amfetamina, metaamfetamina, mefedron, kokaina</a:t>
          </a:r>
          <a:endParaRPr lang="en-US"/>
        </a:p>
      </dgm:t>
    </dgm:pt>
    <dgm:pt modelId="{7ECAEA59-07C1-4E17-8601-740D28D114A2}" type="parTrans" cxnId="{1F7317F3-C433-4A7C-B481-E4A8E56ACD59}">
      <dgm:prSet/>
      <dgm:spPr/>
      <dgm:t>
        <a:bodyPr/>
        <a:lstStyle/>
        <a:p>
          <a:endParaRPr lang="en-US"/>
        </a:p>
      </dgm:t>
    </dgm:pt>
    <dgm:pt modelId="{5AFBE17E-4D09-4AC7-8D0B-3773BD8D8030}" type="sibTrans" cxnId="{1F7317F3-C433-4A7C-B481-E4A8E56ACD59}">
      <dgm:prSet/>
      <dgm:spPr/>
      <dgm:t>
        <a:bodyPr/>
        <a:lstStyle/>
        <a:p>
          <a:endParaRPr lang="en-US"/>
        </a:p>
      </dgm:t>
    </dgm:pt>
    <dgm:pt modelId="{2A732679-3072-42E9-8FBA-A2C17D8841FA}">
      <dgm:prSet/>
      <dgm:spPr/>
      <dgm:t>
        <a:bodyPr/>
        <a:lstStyle/>
        <a:p>
          <a:r>
            <a:rPr lang="pl-PL"/>
            <a:t>Leki na receptę</a:t>
          </a:r>
          <a:endParaRPr lang="en-US"/>
        </a:p>
      </dgm:t>
    </dgm:pt>
    <dgm:pt modelId="{2C8EF2B9-37BD-44EE-90BF-F6036E8BF541}" type="parTrans" cxnId="{E19088A8-016B-44D7-BB9F-FDF855C0063B}">
      <dgm:prSet/>
      <dgm:spPr/>
      <dgm:t>
        <a:bodyPr/>
        <a:lstStyle/>
        <a:p>
          <a:endParaRPr lang="en-US"/>
        </a:p>
      </dgm:t>
    </dgm:pt>
    <dgm:pt modelId="{F8405CD5-75C4-4887-8E83-E413C26FB1AC}" type="sibTrans" cxnId="{E19088A8-016B-44D7-BB9F-FDF855C0063B}">
      <dgm:prSet/>
      <dgm:spPr/>
      <dgm:t>
        <a:bodyPr/>
        <a:lstStyle/>
        <a:p>
          <a:endParaRPr lang="en-US"/>
        </a:p>
      </dgm:t>
    </dgm:pt>
    <dgm:pt modelId="{74687052-7E69-4A10-A87E-E90127FDB8BA}">
      <dgm:prSet/>
      <dgm:spPr/>
      <dgm:t>
        <a:bodyPr/>
        <a:lstStyle/>
        <a:p>
          <a:r>
            <a:rPr lang="pl-PL"/>
            <a:t>Uzależnienia cyfrowe : Internet, smartfon, gry komputerowe</a:t>
          </a:r>
          <a:endParaRPr lang="en-US"/>
        </a:p>
      </dgm:t>
    </dgm:pt>
    <dgm:pt modelId="{40EB80EB-9A81-40A6-8A94-A1F5E05512ED}" type="parTrans" cxnId="{579FFAAF-6B46-46A0-8252-8C7CB74B9D3F}">
      <dgm:prSet/>
      <dgm:spPr/>
      <dgm:t>
        <a:bodyPr/>
        <a:lstStyle/>
        <a:p>
          <a:endParaRPr lang="en-US"/>
        </a:p>
      </dgm:t>
    </dgm:pt>
    <dgm:pt modelId="{8C17CB75-E129-49A2-A241-A8DB877CF3F2}" type="sibTrans" cxnId="{579FFAAF-6B46-46A0-8252-8C7CB74B9D3F}">
      <dgm:prSet/>
      <dgm:spPr/>
      <dgm:t>
        <a:bodyPr/>
        <a:lstStyle/>
        <a:p>
          <a:endParaRPr lang="en-US"/>
        </a:p>
      </dgm:t>
    </dgm:pt>
    <dgm:pt modelId="{ED7CD3F7-C082-4A26-B03E-30C6C8AC9A33}" type="pres">
      <dgm:prSet presAssocID="{EA7A7A10-568A-4E7B-A1D0-95A2D0A87CA4}" presName="diagram" presStyleCnt="0">
        <dgm:presLayoutVars>
          <dgm:dir/>
          <dgm:resizeHandles val="exact"/>
        </dgm:presLayoutVars>
      </dgm:prSet>
      <dgm:spPr/>
    </dgm:pt>
    <dgm:pt modelId="{325332BA-0427-42CC-BCBF-0C6B206BFC1C}" type="pres">
      <dgm:prSet presAssocID="{CCEDB872-5FDD-4351-BC78-AA87796D38CD}" presName="node" presStyleLbl="node1" presStyleIdx="0" presStyleCnt="6">
        <dgm:presLayoutVars>
          <dgm:bulletEnabled val="1"/>
        </dgm:presLayoutVars>
      </dgm:prSet>
      <dgm:spPr/>
    </dgm:pt>
    <dgm:pt modelId="{D5438998-90E9-4A7D-A422-B9DF80EE2924}" type="pres">
      <dgm:prSet presAssocID="{71C91E0E-2804-4C62-A324-96259B441477}" presName="sibTrans" presStyleCnt="0"/>
      <dgm:spPr/>
    </dgm:pt>
    <dgm:pt modelId="{98455FA2-6651-48A5-9160-8DD2E54FC92E}" type="pres">
      <dgm:prSet presAssocID="{0FD00E6A-59FE-44AC-A283-31D59438D887}" presName="node" presStyleLbl="node1" presStyleIdx="1" presStyleCnt="6">
        <dgm:presLayoutVars>
          <dgm:bulletEnabled val="1"/>
        </dgm:presLayoutVars>
      </dgm:prSet>
      <dgm:spPr/>
    </dgm:pt>
    <dgm:pt modelId="{2FD0B564-B7CD-4403-9DDB-7638996AC605}" type="pres">
      <dgm:prSet presAssocID="{CF1398F8-AD50-4D7C-BB40-F5AA8B262E80}" presName="sibTrans" presStyleCnt="0"/>
      <dgm:spPr/>
    </dgm:pt>
    <dgm:pt modelId="{9DF649DB-4CC8-473A-B207-F8383FB52B3E}" type="pres">
      <dgm:prSet presAssocID="{68095F47-A5D7-4E5A-B1B8-F8AC024E6CE1}" presName="node" presStyleLbl="node1" presStyleIdx="2" presStyleCnt="6">
        <dgm:presLayoutVars>
          <dgm:bulletEnabled val="1"/>
        </dgm:presLayoutVars>
      </dgm:prSet>
      <dgm:spPr/>
    </dgm:pt>
    <dgm:pt modelId="{1F88C12B-3517-46EA-964C-C32905F1E95D}" type="pres">
      <dgm:prSet presAssocID="{53D6D36F-DECD-4D6C-B365-5AF7DA5992AD}" presName="sibTrans" presStyleCnt="0"/>
      <dgm:spPr/>
    </dgm:pt>
    <dgm:pt modelId="{828CE0E7-7C54-4F8A-AC47-010AB8C62E28}" type="pres">
      <dgm:prSet presAssocID="{43FB3B43-0C2D-4FA2-8E83-01C5569C2F1F}" presName="node" presStyleLbl="node1" presStyleIdx="3" presStyleCnt="6">
        <dgm:presLayoutVars>
          <dgm:bulletEnabled val="1"/>
        </dgm:presLayoutVars>
      </dgm:prSet>
      <dgm:spPr/>
    </dgm:pt>
    <dgm:pt modelId="{353E17A3-AE8E-4E2A-8014-19EA33F7E561}" type="pres">
      <dgm:prSet presAssocID="{5AFBE17E-4D09-4AC7-8D0B-3773BD8D8030}" presName="sibTrans" presStyleCnt="0"/>
      <dgm:spPr/>
    </dgm:pt>
    <dgm:pt modelId="{4269B646-6208-4CEE-A505-2E61666BF7E2}" type="pres">
      <dgm:prSet presAssocID="{2A732679-3072-42E9-8FBA-A2C17D8841FA}" presName="node" presStyleLbl="node1" presStyleIdx="4" presStyleCnt="6">
        <dgm:presLayoutVars>
          <dgm:bulletEnabled val="1"/>
        </dgm:presLayoutVars>
      </dgm:prSet>
      <dgm:spPr/>
    </dgm:pt>
    <dgm:pt modelId="{55ABEF49-BE1D-44E5-8EE6-9E550B70A9FD}" type="pres">
      <dgm:prSet presAssocID="{F8405CD5-75C4-4887-8E83-E413C26FB1AC}" presName="sibTrans" presStyleCnt="0"/>
      <dgm:spPr/>
    </dgm:pt>
    <dgm:pt modelId="{5061B460-6491-4372-AB96-907D64572895}" type="pres">
      <dgm:prSet presAssocID="{74687052-7E69-4A10-A87E-E90127FDB8BA}" presName="node" presStyleLbl="node1" presStyleIdx="5" presStyleCnt="6">
        <dgm:presLayoutVars>
          <dgm:bulletEnabled val="1"/>
        </dgm:presLayoutVars>
      </dgm:prSet>
      <dgm:spPr/>
    </dgm:pt>
  </dgm:ptLst>
  <dgm:cxnLst>
    <dgm:cxn modelId="{67EF3E08-1A8C-4010-877F-7FB3EEE3AA44}" type="presOf" srcId="{43FB3B43-0C2D-4FA2-8E83-01C5569C2F1F}" destId="{828CE0E7-7C54-4F8A-AC47-010AB8C62E28}" srcOrd="0" destOrd="0" presId="urn:microsoft.com/office/officeart/2005/8/layout/default"/>
    <dgm:cxn modelId="{1BB42624-BD34-480D-B388-3F9C33A81E57}" type="presOf" srcId="{74687052-7E69-4A10-A87E-E90127FDB8BA}" destId="{5061B460-6491-4372-AB96-907D64572895}" srcOrd="0" destOrd="0" presId="urn:microsoft.com/office/officeart/2005/8/layout/default"/>
    <dgm:cxn modelId="{1924A526-83CF-4334-8265-21277973E85C}" srcId="{EA7A7A10-568A-4E7B-A1D0-95A2D0A87CA4}" destId="{0FD00E6A-59FE-44AC-A283-31D59438D887}" srcOrd="1" destOrd="0" parTransId="{5159BD5B-151C-41DD-86D6-AE0A9DDEBEBC}" sibTransId="{CF1398F8-AD50-4D7C-BB40-F5AA8B262E80}"/>
    <dgm:cxn modelId="{422A4769-D680-4ABE-9E82-F33AAF88C2DE}" type="presOf" srcId="{2A732679-3072-42E9-8FBA-A2C17D8841FA}" destId="{4269B646-6208-4CEE-A505-2E61666BF7E2}" srcOrd="0" destOrd="0" presId="urn:microsoft.com/office/officeart/2005/8/layout/default"/>
    <dgm:cxn modelId="{A862AB6B-92A9-4043-9CCF-6AAF4ED04013}" type="presOf" srcId="{CCEDB872-5FDD-4351-BC78-AA87796D38CD}" destId="{325332BA-0427-42CC-BCBF-0C6B206BFC1C}" srcOrd="0" destOrd="0" presId="urn:microsoft.com/office/officeart/2005/8/layout/default"/>
    <dgm:cxn modelId="{53089953-24CB-493E-B375-70219C1FA1DB}" type="presOf" srcId="{68095F47-A5D7-4E5A-B1B8-F8AC024E6CE1}" destId="{9DF649DB-4CC8-473A-B207-F8383FB52B3E}" srcOrd="0" destOrd="0" presId="urn:microsoft.com/office/officeart/2005/8/layout/default"/>
    <dgm:cxn modelId="{E8E39857-1A44-468D-8B25-F5DCE3E4941D}" srcId="{EA7A7A10-568A-4E7B-A1D0-95A2D0A87CA4}" destId="{CCEDB872-5FDD-4351-BC78-AA87796D38CD}" srcOrd="0" destOrd="0" parTransId="{5E71F2C6-089D-4DC9-9609-618DE8EAF084}" sibTransId="{71C91E0E-2804-4C62-A324-96259B441477}"/>
    <dgm:cxn modelId="{E19088A8-016B-44D7-BB9F-FDF855C0063B}" srcId="{EA7A7A10-568A-4E7B-A1D0-95A2D0A87CA4}" destId="{2A732679-3072-42E9-8FBA-A2C17D8841FA}" srcOrd="4" destOrd="0" parTransId="{2C8EF2B9-37BD-44EE-90BF-F6036E8BF541}" sibTransId="{F8405CD5-75C4-4887-8E83-E413C26FB1AC}"/>
    <dgm:cxn modelId="{579FFAAF-6B46-46A0-8252-8C7CB74B9D3F}" srcId="{EA7A7A10-568A-4E7B-A1D0-95A2D0A87CA4}" destId="{74687052-7E69-4A10-A87E-E90127FDB8BA}" srcOrd="5" destOrd="0" parTransId="{40EB80EB-9A81-40A6-8A94-A1F5E05512ED}" sibTransId="{8C17CB75-E129-49A2-A241-A8DB877CF3F2}"/>
    <dgm:cxn modelId="{2E2F9FE8-6CDC-4C78-ADC8-A78DD8CB2F73}" type="presOf" srcId="{EA7A7A10-568A-4E7B-A1D0-95A2D0A87CA4}" destId="{ED7CD3F7-C082-4A26-B03E-30C6C8AC9A33}" srcOrd="0" destOrd="0" presId="urn:microsoft.com/office/officeart/2005/8/layout/default"/>
    <dgm:cxn modelId="{1F7317F3-C433-4A7C-B481-E4A8E56ACD59}" srcId="{EA7A7A10-568A-4E7B-A1D0-95A2D0A87CA4}" destId="{43FB3B43-0C2D-4FA2-8E83-01C5569C2F1F}" srcOrd="3" destOrd="0" parTransId="{7ECAEA59-07C1-4E17-8601-740D28D114A2}" sibTransId="{5AFBE17E-4D09-4AC7-8D0B-3773BD8D8030}"/>
    <dgm:cxn modelId="{841737F6-EE76-4734-9C9C-6278D9D67544}" srcId="{EA7A7A10-568A-4E7B-A1D0-95A2D0A87CA4}" destId="{68095F47-A5D7-4E5A-B1B8-F8AC024E6CE1}" srcOrd="2" destOrd="0" parTransId="{6A87809D-61C3-45BE-A2BC-5E435C2D22AA}" sibTransId="{53D6D36F-DECD-4D6C-B365-5AF7DA5992AD}"/>
    <dgm:cxn modelId="{B72A12FD-032A-4D37-A9CB-6423ACEA336A}" type="presOf" srcId="{0FD00E6A-59FE-44AC-A283-31D59438D887}" destId="{98455FA2-6651-48A5-9160-8DD2E54FC92E}" srcOrd="0" destOrd="0" presId="urn:microsoft.com/office/officeart/2005/8/layout/default"/>
    <dgm:cxn modelId="{8112BABF-E82B-4C06-8829-DEEFC2964899}" type="presParOf" srcId="{ED7CD3F7-C082-4A26-B03E-30C6C8AC9A33}" destId="{325332BA-0427-42CC-BCBF-0C6B206BFC1C}" srcOrd="0" destOrd="0" presId="urn:microsoft.com/office/officeart/2005/8/layout/default"/>
    <dgm:cxn modelId="{9F686B04-D65A-46D7-B646-A42D0F918ECE}" type="presParOf" srcId="{ED7CD3F7-C082-4A26-B03E-30C6C8AC9A33}" destId="{D5438998-90E9-4A7D-A422-B9DF80EE2924}" srcOrd="1" destOrd="0" presId="urn:microsoft.com/office/officeart/2005/8/layout/default"/>
    <dgm:cxn modelId="{2A106A1A-2EFB-443C-BE48-89C71CFC10E6}" type="presParOf" srcId="{ED7CD3F7-C082-4A26-B03E-30C6C8AC9A33}" destId="{98455FA2-6651-48A5-9160-8DD2E54FC92E}" srcOrd="2" destOrd="0" presId="urn:microsoft.com/office/officeart/2005/8/layout/default"/>
    <dgm:cxn modelId="{DE2E122C-53C9-43D8-A6DD-99F88D58FDAC}" type="presParOf" srcId="{ED7CD3F7-C082-4A26-B03E-30C6C8AC9A33}" destId="{2FD0B564-B7CD-4403-9DDB-7638996AC605}" srcOrd="3" destOrd="0" presId="urn:microsoft.com/office/officeart/2005/8/layout/default"/>
    <dgm:cxn modelId="{5E66627B-9698-45A9-AB3F-B2B1F8EE3F68}" type="presParOf" srcId="{ED7CD3F7-C082-4A26-B03E-30C6C8AC9A33}" destId="{9DF649DB-4CC8-473A-B207-F8383FB52B3E}" srcOrd="4" destOrd="0" presId="urn:microsoft.com/office/officeart/2005/8/layout/default"/>
    <dgm:cxn modelId="{9D80AFEB-33E5-41AE-A820-B5A890B8E5FD}" type="presParOf" srcId="{ED7CD3F7-C082-4A26-B03E-30C6C8AC9A33}" destId="{1F88C12B-3517-46EA-964C-C32905F1E95D}" srcOrd="5" destOrd="0" presId="urn:microsoft.com/office/officeart/2005/8/layout/default"/>
    <dgm:cxn modelId="{DE862834-AC62-47AC-B61D-A80A83A03FC4}" type="presParOf" srcId="{ED7CD3F7-C082-4A26-B03E-30C6C8AC9A33}" destId="{828CE0E7-7C54-4F8A-AC47-010AB8C62E28}" srcOrd="6" destOrd="0" presId="urn:microsoft.com/office/officeart/2005/8/layout/default"/>
    <dgm:cxn modelId="{3D07C97D-A70B-4546-A745-0C3AAC37564C}" type="presParOf" srcId="{ED7CD3F7-C082-4A26-B03E-30C6C8AC9A33}" destId="{353E17A3-AE8E-4E2A-8014-19EA33F7E561}" srcOrd="7" destOrd="0" presId="urn:microsoft.com/office/officeart/2005/8/layout/default"/>
    <dgm:cxn modelId="{F142838E-3536-41DE-87D6-4352F8BEAB1D}" type="presParOf" srcId="{ED7CD3F7-C082-4A26-B03E-30C6C8AC9A33}" destId="{4269B646-6208-4CEE-A505-2E61666BF7E2}" srcOrd="8" destOrd="0" presId="urn:microsoft.com/office/officeart/2005/8/layout/default"/>
    <dgm:cxn modelId="{AE68EB17-8FBC-47FA-ACCA-F0889B1C8D03}" type="presParOf" srcId="{ED7CD3F7-C082-4A26-B03E-30C6C8AC9A33}" destId="{55ABEF49-BE1D-44E5-8EE6-9E550B70A9FD}" srcOrd="9" destOrd="0" presId="urn:microsoft.com/office/officeart/2005/8/layout/default"/>
    <dgm:cxn modelId="{9DBF51A3-BE64-433A-811F-686059C60A9C}" type="presParOf" srcId="{ED7CD3F7-C082-4A26-B03E-30C6C8AC9A33}" destId="{5061B460-6491-4372-AB96-907D6457289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968DB6-280A-453C-ACEC-C4ED200D1AB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5114DB4-2B07-41DF-A378-A307369F7C7E}">
      <dgm:prSet/>
      <dgm:spPr/>
      <dgm:t>
        <a:bodyPr/>
        <a:lstStyle/>
        <a:p>
          <a:r>
            <a:rPr lang="pl-PL" b="0"/>
            <a:t>Znudzenie </a:t>
          </a:r>
          <a:endParaRPr lang="en-US"/>
        </a:p>
      </dgm:t>
    </dgm:pt>
    <dgm:pt modelId="{185E17D6-D223-45E5-A8F5-F81DB7812796}" type="parTrans" cxnId="{9267B250-AE46-4B59-9111-1A643367B0CB}">
      <dgm:prSet/>
      <dgm:spPr/>
      <dgm:t>
        <a:bodyPr/>
        <a:lstStyle/>
        <a:p>
          <a:endParaRPr lang="en-US"/>
        </a:p>
      </dgm:t>
    </dgm:pt>
    <dgm:pt modelId="{1BEC3654-3436-425A-B2DC-CABC7B01CC18}" type="sibTrans" cxnId="{9267B250-AE46-4B59-9111-1A643367B0CB}">
      <dgm:prSet/>
      <dgm:spPr/>
      <dgm:t>
        <a:bodyPr/>
        <a:lstStyle/>
        <a:p>
          <a:endParaRPr lang="en-US"/>
        </a:p>
      </dgm:t>
    </dgm:pt>
    <dgm:pt modelId="{CB22BC0D-7DE9-4037-90BF-BABBEF493659}">
      <dgm:prSet/>
      <dgm:spPr/>
      <dgm:t>
        <a:bodyPr/>
        <a:lstStyle/>
        <a:p>
          <a:r>
            <a:rPr lang="pl-PL" b="0"/>
            <a:t>Nacisk rówieśników</a:t>
          </a:r>
          <a:endParaRPr lang="en-US"/>
        </a:p>
      </dgm:t>
    </dgm:pt>
    <dgm:pt modelId="{EF773CE6-A893-4A36-ADE4-015F90F4473B}" type="parTrans" cxnId="{65C6B2E9-AA39-42E8-831D-32C2FC3EA3C0}">
      <dgm:prSet/>
      <dgm:spPr/>
      <dgm:t>
        <a:bodyPr/>
        <a:lstStyle/>
        <a:p>
          <a:endParaRPr lang="en-US"/>
        </a:p>
      </dgm:t>
    </dgm:pt>
    <dgm:pt modelId="{1BF0A464-1F1B-40AA-BC64-C2175E1D691C}" type="sibTrans" cxnId="{65C6B2E9-AA39-42E8-831D-32C2FC3EA3C0}">
      <dgm:prSet/>
      <dgm:spPr/>
      <dgm:t>
        <a:bodyPr/>
        <a:lstStyle/>
        <a:p>
          <a:endParaRPr lang="en-US"/>
        </a:p>
      </dgm:t>
    </dgm:pt>
    <dgm:pt modelId="{5B7090BF-B6B8-4C9A-B294-B8577600E0F2}">
      <dgm:prSet/>
      <dgm:spPr/>
      <dgm:t>
        <a:bodyPr/>
        <a:lstStyle/>
        <a:p>
          <a:r>
            <a:rPr lang="pl-PL" b="0"/>
            <a:t>Lęk społeczny</a:t>
          </a:r>
          <a:endParaRPr lang="en-US"/>
        </a:p>
      </dgm:t>
    </dgm:pt>
    <dgm:pt modelId="{691C14EC-46F7-4301-9848-B731BA210A8E}" type="parTrans" cxnId="{2869C8D5-F834-461D-A032-36007749E2B3}">
      <dgm:prSet/>
      <dgm:spPr/>
      <dgm:t>
        <a:bodyPr/>
        <a:lstStyle/>
        <a:p>
          <a:endParaRPr lang="en-US"/>
        </a:p>
      </dgm:t>
    </dgm:pt>
    <dgm:pt modelId="{FB2F1698-994E-4152-861C-2BDED41518BA}" type="sibTrans" cxnId="{2869C8D5-F834-461D-A032-36007749E2B3}">
      <dgm:prSet/>
      <dgm:spPr/>
      <dgm:t>
        <a:bodyPr/>
        <a:lstStyle/>
        <a:p>
          <a:endParaRPr lang="en-US"/>
        </a:p>
      </dgm:t>
    </dgm:pt>
    <dgm:pt modelId="{E65094A5-F8B6-4EC1-ABBF-C3752E0F8F88}">
      <dgm:prSet/>
      <dgm:spPr/>
      <dgm:t>
        <a:bodyPr/>
        <a:lstStyle/>
        <a:p>
          <a:r>
            <a:rPr lang="pl-PL" b="0"/>
            <a:t>Poszukiwanie nowych wrażeń – silna potrzeba stymulacji</a:t>
          </a:r>
          <a:endParaRPr lang="en-US"/>
        </a:p>
      </dgm:t>
    </dgm:pt>
    <dgm:pt modelId="{440FFFAF-49D6-4939-B6E9-6FE0870E2BE6}" type="parTrans" cxnId="{421E486D-6F5A-4C1E-8980-A50C44BD639F}">
      <dgm:prSet/>
      <dgm:spPr/>
      <dgm:t>
        <a:bodyPr/>
        <a:lstStyle/>
        <a:p>
          <a:endParaRPr lang="en-US"/>
        </a:p>
      </dgm:t>
    </dgm:pt>
    <dgm:pt modelId="{447853D1-81AD-4F2E-ADAE-B672E59EE8FD}" type="sibTrans" cxnId="{421E486D-6F5A-4C1E-8980-A50C44BD639F}">
      <dgm:prSet/>
      <dgm:spPr/>
      <dgm:t>
        <a:bodyPr/>
        <a:lstStyle/>
        <a:p>
          <a:endParaRPr lang="en-US"/>
        </a:p>
      </dgm:t>
    </dgm:pt>
    <dgm:pt modelId="{DDC2048F-387C-4873-BB72-17CEFD018C6F}">
      <dgm:prSet/>
      <dgm:spPr/>
      <dgm:t>
        <a:bodyPr/>
        <a:lstStyle/>
        <a:p>
          <a:r>
            <a:rPr lang="pl-PL" b="0"/>
            <a:t>Zwiększenie koncentracji</a:t>
          </a:r>
          <a:endParaRPr lang="en-US"/>
        </a:p>
      </dgm:t>
    </dgm:pt>
    <dgm:pt modelId="{9DDB0627-2173-4789-92EB-FFB3FC6184E4}" type="parTrans" cxnId="{C6ED8605-FD75-4050-852F-A29CC7AC5221}">
      <dgm:prSet/>
      <dgm:spPr/>
      <dgm:t>
        <a:bodyPr/>
        <a:lstStyle/>
        <a:p>
          <a:endParaRPr lang="en-US"/>
        </a:p>
      </dgm:t>
    </dgm:pt>
    <dgm:pt modelId="{4E782EBF-5B72-437C-86D5-A2530359942F}" type="sibTrans" cxnId="{C6ED8605-FD75-4050-852F-A29CC7AC5221}">
      <dgm:prSet/>
      <dgm:spPr/>
      <dgm:t>
        <a:bodyPr/>
        <a:lstStyle/>
        <a:p>
          <a:endParaRPr lang="en-US"/>
        </a:p>
      </dgm:t>
    </dgm:pt>
    <dgm:pt modelId="{CC7DECE9-17C5-4823-8B70-77A79E9F335E}">
      <dgm:prSet/>
      <dgm:spPr/>
      <dgm:t>
        <a:bodyPr/>
        <a:lstStyle/>
        <a:p>
          <a:r>
            <a:rPr lang="pl-PL" b="0"/>
            <a:t>Odchudzanie </a:t>
          </a:r>
          <a:endParaRPr lang="en-US"/>
        </a:p>
      </dgm:t>
    </dgm:pt>
    <dgm:pt modelId="{3880DC5E-C81C-4BEB-A82F-CE2F0238E5A1}" type="parTrans" cxnId="{A08802B9-61AD-465E-9459-7E23FCFE4D18}">
      <dgm:prSet/>
      <dgm:spPr/>
      <dgm:t>
        <a:bodyPr/>
        <a:lstStyle/>
        <a:p>
          <a:endParaRPr lang="en-US"/>
        </a:p>
      </dgm:t>
    </dgm:pt>
    <dgm:pt modelId="{B9E58512-E003-435F-B16C-14763F3A981A}" type="sibTrans" cxnId="{A08802B9-61AD-465E-9459-7E23FCFE4D18}">
      <dgm:prSet/>
      <dgm:spPr/>
      <dgm:t>
        <a:bodyPr/>
        <a:lstStyle/>
        <a:p>
          <a:endParaRPr lang="en-US"/>
        </a:p>
      </dgm:t>
    </dgm:pt>
    <dgm:pt modelId="{40D263B5-1385-4C0A-8B78-627385C8C148}" type="pres">
      <dgm:prSet presAssocID="{10968DB6-280A-453C-ACEC-C4ED200D1ABB}" presName="diagram" presStyleCnt="0">
        <dgm:presLayoutVars>
          <dgm:dir/>
          <dgm:resizeHandles val="exact"/>
        </dgm:presLayoutVars>
      </dgm:prSet>
      <dgm:spPr/>
    </dgm:pt>
    <dgm:pt modelId="{81CD5D3C-4E5E-4C4A-82E8-78DD0A02FFB9}" type="pres">
      <dgm:prSet presAssocID="{B5114DB4-2B07-41DF-A378-A307369F7C7E}" presName="node" presStyleLbl="node1" presStyleIdx="0" presStyleCnt="6">
        <dgm:presLayoutVars>
          <dgm:bulletEnabled val="1"/>
        </dgm:presLayoutVars>
      </dgm:prSet>
      <dgm:spPr/>
    </dgm:pt>
    <dgm:pt modelId="{916846D7-F420-4917-9610-2F858969FB61}" type="pres">
      <dgm:prSet presAssocID="{1BEC3654-3436-425A-B2DC-CABC7B01CC18}" presName="sibTrans" presStyleCnt="0"/>
      <dgm:spPr/>
    </dgm:pt>
    <dgm:pt modelId="{486A9B5F-730A-41E6-82F9-D4A051C7313F}" type="pres">
      <dgm:prSet presAssocID="{CB22BC0D-7DE9-4037-90BF-BABBEF493659}" presName="node" presStyleLbl="node1" presStyleIdx="1" presStyleCnt="6">
        <dgm:presLayoutVars>
          <dgm:bulletEnabled val="1"/>
        </dgm:presLayoutVars>
      </dgm:prSet>
      <dgm:spPr/>
    </dgm:pt>
    <dgm:pt modelId="{5F86C129-5F13-4CE1-8FB4-98D48A2535A1}" type="pres">
      <dgm:prSet presAssocID="{1BF0A464-1F1B-40AA-BC64-C2175E1D691C}" presName="sibTrans" presStyleCnt="0"/>
      <dgm:spPr/>
    </dgm:pt>
    <dgm:pt modelId="{9DB433B1-FA6B-4C16-A6B1-948CA0D4890B}" type="pres">
      <dgm:prSet presAssocID="{5B7090BF-B6B8-4C9A-B294-B8577600E0F2}" presName="node" presStyleLbl="node1" presStyleIdx="2" presStyleCnt="6">
        <dgm:presLayoutVars>
          <dgm:bulletEnabled val="1"/>
        </dgm:presLayoutVars>
      </dgm:prSet>
      <dgm:spPr/>
    </dgm:pt>
    <dgm:pt modelId="{587F10C9-39C0-4050-A007-702D4A710119}" type="pres">
      <dgm:prSet presAssocID="{FB2F1698-994E-4152-861C-2BDED41518BA}" presName="sibTrans" presStyleCnt="0"/>
      <dgm:spPr/>
    </dgm:pt>
    <dgm:pt modelId="{B1737701-434E-4663-BCCB-F45669FA29E2}" type="pres">
      <dgm:prSet presAssocID="{E65094A5-F8B6-4EC1-ABBF-C3752E0F8F88}" presName="node" presStyleLbl="node1" presStyleIdx="3" presStyleCnt="6">
        <dgm:presLayoutVars>
          <dgm:bulletEnabled val="1"/>
        </dgm:presLayoutVars>
      </dgm:prSet>
      <dgm:spPr/>
    </dgm:pt>
    <dgm:pt modelId="{FAF181F9-E3D9-4645-AF9C-5628BA23123B}" type="pres">
      <dgm:prSet presAssocID="{447853D1-81AD-4F2E-ADAE-B672E59EE8FD}" presName="sibTrans" presStyleCnt="0"/>
      <dgm:spPr/>
    </dgm:pt>
    <dgm:pt modelId="{7E3821ED-B1C7-432B-83F3-69705017C2F9}" type="pres">
      <dgm:prSet presAssocID="{DDC2048F-387C-4873-BB72-17CEFD018C6F}" presName="node" presStyleLbl="node1" presStyleIdx="4" presStyleCnt="6">
        <dgm:presLayoutVars>
          <dgm:bulletEnabled val="1"/>
        </dgm:presLayoutVars>
      </dgm:prSet>
      <dgm:spPr/>
    </dgm:pt>
    <dgm:pt modelId="{9D7795F1-0F9B-439A-8757-49921586E6BD}" type="pres">
      <dgm:prSet presAssocID="{4E782EBF-5B72-437C-86D5-A2530359942F}" presName="sibTrans" presStyleCnt="0"/>
      <dgm:spPr/>
    </dgm:pt>
    <dgm:pt modelId="{DC3A5CF4-CF38-41A6-A885-C5A940EB0505}" type="pres">
      <dgm:prSet presAssocID="{CC7DECE9-17C5-4823-8B70-77A79E9F335E}" presName="node" presStyleLbl="node1" presStyleIdx="5" presStyleCnt="6">
        <dgm:presLayoutVars>
          <dgm:bulletEnabled val="1"/>
        </dgm:presLayoutVars>
      </dgm:prSet>
      <dgm:spPr/>
    </dgm:pt>
  </dgm:ptLst>
  <dgm:cxnLst>
    <dgm:cxn modelId="{C6ED8605-FD75-4050-852F-A29CC7AC5221}" srcId="{10968DB6-280A-453C-ACEC-C4ED200D1ABB}" destId="{DDC2048F-387C-4873-BB72-17CEFD018C6F}" srcOrd="4" destOrd="0" parTransId="{9DDB0627-2173-4789-92EB-FFB3FC6184E4}" sibTransId="{4E782EBF-5B72-437C-86D5-A2530359942F}"/>
    <dgm:cxn modelId="{D74FF00E-EC52-4E21-A500-25E33521E04C}" type="presOf" srcId="{CC7DECE9-17C5-4823-8B70-77A79E9F335E}" destId="{DC3A5CF4-CF38-41A6-A885-C5A940EB0505}" srcOrd="0" destOrd="0" presId="urn:microsoft.com/office/officeart/2005/8/layout/default"/>
    <dgm:cxn modelId="{4CDE9F33-2455-4D65-BB01-80450D1B8AC1}" type="presOf" srcId="{B5114DB4-2B07-41DF-A378-A307369F7C7E}" destId="{81CD5D3C-4E5E-4C4A-82E8-78DD0A02FFB9}" srcOrd="0" destOrd="0" presId="urn:microsoft.com/office/officeart/2005/8/layout/default"/>
    <dgm:cxn modelId="{421E486D-6F5A-4C1E-8980-A50C44BD639F}" srcId="{10968DB6-280A-453C-ACEC-C4ED200D1ABB}" destId="{E65094A5-F8B6-4EC1-ABBF-C3752E0F8F88}" srcOrd="3" destOrd="0" parTransId="{440FFFAF-49D6-4939-B6E9-6FE0870E2BE6}" sibTransId="{447853D1-81AD-4F2E-ADAE-B672E59EE8FD}"/>
    <dgm:cxn modelId="{9267B250-AE46-4B59-9111-1A643367B0CB}" srcId="{10968DB6-280A-453C-ACEC-C4ED200D1ABB}" destId="{B5114DB4-2B07-41DF-A378-A307369F7C7E}" srcOrd="0" destOrd="0" parTransId="{185E17D6-D223-45E5-A8F5-F81DB7812796}" sibTransId="{1BEC3654-3436-425A-B2DC-CABC7B01CC18}"/>
    <dgm:cxn modelId="{3C879F86-96A1-49F8-B926-56F8720DA803}" type="presOf" srcId="{DDC2048F-387C-4873-BB72-17CEFD018C6F}" destId="{7E3821ED-B1C7-432B-83F3-69705017C2F9}" srcOrd="0" destOrd="0" presId="urn:microsoft.com/office/officeart/2005/8/layout/default"/>
    <dgm:cxn modelId="{D2689B96-C34F-4D74-8745-077B92AD8D7D}" type="presOf" srcId="{CB22BC0D-7DE9-4037-90BF-BABBEF493659}" destId="{486A9B5F-730A-41E6-82F9-D4A051C7313F}" srcOrd="0" destOrd="0" presId="urn:microsoft.com/office/officeart/2005/8/layout/default"/>
    <dgm:cxn modelId="{A08802B9-61AD-465E-9459-7E23FCFE4D18}" srcId="{10968DB6-280A-453C-ACEC-C4ED200D1ABB}" destId="{CC7DECE9-17C5-4823-8B70-77A79E9F335E}" srcOrd="5" destOrd="0" parTransId="{3880DC5E-C81C-4BEB-A82F-CE2F0238E5A1}" sibTransId="{B9E58512-E003-435F-B16C-14763F3A981A}"/>
    <dgm:cxn modelId="{2869C8D5-F834-461D-A032-36007749E2B3}" srcId="{10968DB6-280A-453C-ACEC-C4ED200D1ABB}" destId="{5B7090BF-B6B8-4C9A-B294-B8577600E0F2}" srcOrd="2" destOrd="0" parTransId="{691C14EC-46F7-4301-9848-B731BA210A8E}" sibTransId="{FB2F1698-994E-4152-861C-2BDED41518BA}"/>
    <dgm:cxn modelId="{59F661E9-FB47-46A7-9623-91D7EA013606}" type="presOf" srcId="{E65094A5-F8B6-4EC1-ABBF-C3752E0F8F88}" destId="{B1737701-434E-4663-BCCB-F45669FA29E2}" srcOrd="0" destOrd="0" presId="urn:microsoft.com/office/officeart/2005/8/layout/default"/>
    <dgm:cxn modelId="{65C6B2E9-AA39-42E8-831D-32C2FC3EA3C0}" srcId="{10968DB6-280A-453C-ACEC-C4ED200D1ABB}" destId="{CB22BC0D-7DE9-4037-90BF-BABBEF493659}" srcOrd="1" destOrd="0" parTransId="{EF773CE6-A893-4A36-ADE4-015F90F4473B}" sibTransId="{1BF0A464-1F1B-40AA-BC64-C2175E1D691C}"/>
    <dgm:cxn modelId="{9F05DCF8-1AF2-4D0A-B74B-0203D51A6965}" type="presOf" srcId="{10968DB6-280A-453C-ACEC-C4ED200D1ABB}" destId="{40D263B5-1385-4C0A-8B78-627385C8C148}" srcOrd="0" destOrd="0" presId="urn:microsoft.com/office/officeart/2005/8/layout/default"/>
    <dgm:cxn modelId="{4CE18FFB-35AA-4744-8A1C-D0089E78ACCE}" type="presOf" srcId="{5B7090BF-B6B8-4C9A-B294-B8577600E0F2}" destId="{9DB433B1-FA6B-4C16-A6B1-948CA0D4890B}" srcOrd="0" destOrd="0" presId="urn:microsoft.com/office/officeart/2005/8/layout/default"/>
    <dgm:cxn modelId="{D4923C85-94E3-48C3-A149-514DC11828CA}" type="presParOf" srcId="{40D263B5-1385-4C0A-8B78-627385C8C148}" destId="{81CD5D3C-4E5E-4C4A-82E8-78DD0A02FFB9}" srcOrd="0" destOrd="0" presId="urn:microsoft.com/office/officeart/2005/8/layout/default"/>
    <dgm:cxn modelId="{1442EC01-FAA6-4B71-B40C-F74D2FFEC73E}" type="presParOf" srcId="{40D263B5-1385-4C0A-8B78-627385C8C148}" destId="{916846D7-F420-4917-9610-2F858969FB61}" srcOrd="1" destOrd="0" presId="urn:microsoft.com/office/officeart/2005/8/layout/default"/>
    <dgm:cxn modelId="{B24B7112-0EEB-492D-846F-2516B089D978}" type="presParOf" srcId="{40D263B5-1385-4C0A-8B78-627385C8C148}" destId="{486A9B5F-730A-41E6-82F9-D4A051C7313F}" srcOrd="2" destOrd="0" presId="urn:microsoft.com/office/officeart/2005/8/layout/default"/>
    <dgm:cxn modelId="{F1098DB7-000D-42B7-A63D-C833047CC522}" type="presParOf" srcId="{40D263B5-1385-4C0A-8B78-627385C8C148}" destId="{5F86C129-5F13-4CE1-8FB4-98D48A2535A1}" srcOrd="3" destOrd="0" presId="urn:microsoft.com/office/officeart/2005/8/layout/default"/>
    <dgm:cxn modelId="{74857F5B-3221-4318-9ED6-E68E4E9CAA91}" type="presParOf" srcId="{40D263B5-1385-4C0A-8B78-627385C8C148}" destId="{9DB433B1-FA6B-4C16-A6B1-948CA0D4890B}" srcOrd="4" destOrd="0" presId="urn:microsoft.com/office/officeart/2005/8/layout/default"/>
    <dgm:cxn modelId="{5B0F0B78-484A-4634-9888-16ABB80954ED}" type="presParOf" srcId="{40D263B5-1385-4C0A-8B78-627385C8C148}" destId="{587F10C9-39C0-4050-A007-702D4A710119}" srcOrd="5" destOrd="0" presId="urn:microsoft.com/office/officeart/2005/8/layout/default"/>
    <dgm:cxn modelId="{B880AF03-175D-4010-928A-7279435D436E}" type="presParOf" srcId="{40D263B5-1385-4C0A-8B78-627385C8C148}" destId="{B1737701-434E-4663-BCCB-F45669FA29E2}" srcOrd="6" destOrd="0" presId="urn:microsoft.com/office/officeart/2005/8/layout/default"/>
    <dgm:cxn modelId="{B081FE2D-56AE-4FF2-9B94-51BF46EE6503}" type="presParOf" srcId="{40D263B5-1385-4C0A-8B78-627385C8C148}" destId="{FAF181F9-E3D9-4645-AF9C-5628BA23123B}" srcOrd="7" destOrd="0" presId="urn:microsoft.com/office/officeart/2005/8/layout/default"/>
    <dgm:cxn modelId="{9E086AC1-BE62-48D6-9112-9E7B7450D771}" type="presParOf" srcId="{40D263B5-1385-4C0A-8B78-627385C8C148}" destId="{7E3821ED-B1C7-432B-83F3-69705017C2F9}" srcOrd="8" destOrd="0" presId="urn:microsoft.com/office/officeart/2005/8/layout/default"/>
    <dgm:cxn modelId="{3065DF87-BF9D-4050-9EF2-098A29373FEA}" type="presParOf" srcId="{40D263B5-1385-4C0A-8B78-627385C8C148}" destId="{9D7795F1-0F9B-439A-8757-49921586E6BD}" srcOrd="9" destOrd="0" presId="urn:microsoft.com/office/officeart/2005/8/layout/default"/>
    <dgm:cxn modelId="{334C9BA9-34FD-464C-8B80-7225AD30A714}" type="presParOf" srcId="{40D263B5-1385-4C0A-8B78-627385C8C148}" destId="{DC3A5CF4-CF38-41A6-A885-C5A940EB050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684057F-7E1D-4C17-8801-796636AA3D3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D9D7F00-02CB-48A0-8274-B4C3F2A0B6DC}">
      <dgm:prSet/>
      <dgm:spPr/>
      <dgm:t>
        <a:bodyPr/>
        <a:lstStyle/>
        <a:p>
          <a:r>
            <a:rPr lang="pl-PL" b="1"/>
            <a:t>Żądanie prywatności</a:t>
          </a:r>
          <a:endParaRPr lang="en-US"/>
        </a:p>
      </dgm:t>
    </dgm:pt>
    <dgm:pt modelId="{D7249845-412F-44FA-9B51-EE50F5B7E547}" type="parTrans" cxnId="{82676701-1D37-4D02-B928-45AB44D75EDA}">
      <dgm:prSet/>
      <dgm:spPr/>
      <dgm:t>
        <a:bodyPr/>
        <a:lstStyle/>
        <a:p>
          <a:endParaRPr lang="en-US"/>
        </a:p>
      </dgm:t>
    </dgm:pt>
    <dgm:pt modelId="{BD50C9D2-F261-4B0B-8529-F487FD8B14F5}" type="sibTrans" cxnId="{82676701-1D37-4D02-B928-45AB44D75EDA}">
      <dgm:prSet/>
      <dgm:spPr/>
      <dgm:t>
        <a:bodyPr/>
        <a:lstStyle/>
        <a:p>
          <a:endParaRPr lang="en-US"/>
        </a:p>
      </dgm:t>
    </dgm:pt>
    <dgm:pt modelId="{B8BF4C4D-4381-4248-A8F0-9C04646652C1}">
      <dgm:prSet/>
      <dgm:spPr/>
      <dgm:t>
        <a:bodyPr/>
        <a:lstStyle/>
        <a:p>
          <a:r>
            <a:rPr lang="pl-PL" b="1"/>
            <a:t>Izolacja</a:t>
          </a:r>
          <a:endParaRPr lang="en-US"/>
        </a:p>
      </dgm:t>
    </dgm:pt>
    <dgm:pt modelId="{AC353157-0E1C-47A9-A40B-65355B69BC6C}" type="parTrans" cxnId="{2EBDFCD5-450E-4E7D-BD21-305E8EE4DC29}">
      <dgm:prSet/>
      <dgm:spPr/>
      <dgm:t>
        <a:bodyPr/>
        <a:lstStyle/>
        <a:p>
          <a:endParaRPr lang="en-US"/>
        </a:p>
      </dgm:t>
    </dgm:pt>
    <dgm:pt modelId="{3E7FC1C2-EE52-4D55-B635-A8A368A7B044}" type="sibTrans" cxnId="{2EBDFCD5-450E-4E7D-BD21-305E8EE4DC29}">
      <dgm:prSet/>
      <dgm:spPr/>
      <dgm:t>
        <a:bodyPr/>
        <a:lstStyle/>
        <a:p>
          <a:endParaRPr lang="en-US"/>
        </a:p>
      </dgm:t>
    </dgm:pt>
    <dgm:pt modelId="{CEC9035B-4EC9-4D99-9928-1136F3B5C5C2}">
      <dgm:prSet/>
      <dgm:spPr/>
      <dgm:t>
        <a:bodyPr/>
        <a:lstStyle/>
        <a:p>
          <a:r>
            <a:rPr lang="pl-PL" b="1"/>
            <a:t>Znikające pieniądze</a:t>
          </a:r>
          <a:endParaRPr lang="en-US"/>
        </a:p>
      </dgm:t>
    </dgm:pt>
    <dgm:pt modelId="{FD7F0C3E-3754-4156-92B4-A3D8A6798CF9}" type="parTrans" cxnId="{917DE267-66BB-4719-BAF5-D791BE4CC97D}">
      <dgm:prSet/>
      <dgm:spPr/>
      <dgm:t>
        <a:bodyPr/>
        <a:lstStyle/>
        <a:p>
          <a:endParaRPr lang="en-US"/>
        </a:p>
      </dgm:t>
    </dgm:pt>
    <dgm:pt modelId="{E1E843FE-6B95-4C85-A8A3-D1D6A0C2B2BC}" type="sibTrans" cxnId="{917DE267-66BB-4719-BAF5-D791BE4CC97D}">
      <dgm:prSet/>
      <dgm:spPr/>
      <dgm:t>
        <a:bodyPr/>
        <a:lstStyle/>
        <a:p>
          <a:endParaRPr lang="en-US"/>
        </a:p>
      </dgm:t>
    </dgm:pt>
    <dgm:pt modelId="{62DAAF3A-CCCE-4AA8-9B50-EFDB1712B61B}">
      <dgm:prSet/>
      <dgm:spPr/>
      <dgm:t>
        <a:bodyPr/>
        <a:lstStyle/>
        <a:p>
          <a:r>
            <a:rPr lang="pl-PL" b="1"/>
            <a:t>Zmiany rytmu dobowego</a:t>
          </a:r>
          <a:endParaRPr lang="en-US"/>
        </a:p>
      </dgm:t>
    </dgm:pt>
    <dgm:pt modelId="{3C8F8AD4-1C15-49BB-A782-DE15169D6C1B}" type="parTrans" cxnId="{BED665F6-D82F-473E-87D6-12833D410616}">
      <dgm:prSet/>
      <dgm:spPr/>
      <dgm:t>
        <a:bodyPr/>
        <a:lstStyle/>
        <a:p>
          <a:endParaRPr lang="en-US"/>
        </a:p>
      </dgm:t>
    </dgm:pt>
    <dgm:pt modelId="{6788180D-93B3-41E9-87CA-96F1EE1F13BE}" type="sibTrans" cxnId="{BED665F6-D82F-473E-87D6-12833D410616}">
      <dgm:prSet/>
      <dgm:spPr/>
      <dgm:t>
        <a:bodyPr/>
        <a:lstStyle/>
        <a:p>
          <a:endParaRPr lang="en-US"/>
        </a:p>
      </dgm:t>
    </dgm:pt>
    <dgm:pt modelId="{905EC88E-43A6-4E12-9F51-4FAF797DB66E}">
      <dgm:prSet/>
      <dgm:spPr/>
      <dgm:t>
        <a:bodyPr/>
        <a:lstStyle/>
        <a:p>
          <a:r>
            <a:rPr lang="pl-PL" b="1"/>
            <a:t>Duże wahania wagi</a:t>
          </a:r>
          <a:endParaRPr lang="en-US"/>
        </a:p>
      </dgm:t>
    </dgm:pt>
    <dgm:pt modelId="{3E5F98CE-06D8-4EFA-82C6-B510EF45594C}" type="parTrans" cxnId="{DEE63C3B-1809-4B00-9D99-5948E5AF9673}">
      <dgm:prSet/>
      <dgm:spPr/>
      <dgm:t>
        <a:bodyPr/>
        <a:lstStyle/>
        <a:p>
          <a:endParaRPr lang="en-US"/>
        </a:p>
      </dgm:t>
    </dgm:pt>
    <dgm:pt modelId="{6487648F-D458-4285-93DA-F7E9ADBDF317}" type="sibTrans" cxnId="{DEE63C3B-1809-4B00-9D99-5948E5AF9673}">
      <dgm:prSet/>
      <dgm:spPr/>
      <dgm:t>
        <a:bodyPr/>
        <a:lstStyle/>
        <a:p>
          <a:endParaRPr lang="en-US"/>
        </a:p>
      </dgm:t>
    </dgm:pt>
    <dgm:pt modelId="{354D83DC-5A15-4846-BA12-07B633AA071D}">
      <dgm:prSet/>
      <dgm:spPr/>
      <dgm:t>
        <a:bodyPr/>
        <a:lstStyle/>
        <a:p>
          <a:r>
            <a:rPr lang="pl-PL" b="1"/>
            <a:t>Pogorszenie wyników w nauce</a:t>
          </a:r>
          <a:endParaRPr lang="en-US"/>
        </a:p>
      </dgm:t>
    </dgm:pt>
    <dgm:pt modelId="{F34CE740-0EBF-472E-96A8-1473B470F63D}" type="parTrans" cxnId="{B07649FB-74D3-4893-ACBA-0DF3E85AC044}">
      <dgm:prSet/>
      <dgm:spPr/>
      <dgm:t>
        <a:bodyPr/>
        <a:lstStyle/>
        <a:p>
          <a:endParaRPr lang="en-US"/>
        </a:p>
      </dgm:t>
    </dgm:pt>
    <dgm:pt modelId="{22F6A34F-4959-447D-AA3C-AE60F22DAEC9}" type="sibTrans" cxnId="{B07649FB-74D3-4893-ACBA-0DF3E85AC044}">
      <dgm:prSet/>
      <dgm:spPr/>
      <dgm:t>
        <a:bodyPr/>
        <a:lstStyle/>
        <a:p>
          <a:endParaRPr lang="en-US"/>
        </a:p>
      </dgm:t>
    </dgm:pt>
    <dgm:pt modelId="{85471C8E-59D2-42B7-94A7-9A11352D069F}" type="pres">
      <dgm:prSet presAssocID="{4684057F-7E1D-4C17-8801-796636AA3D3D}" presName="root" presStyleCnt="0">
        <dgm:presLayoutVars>
          <dgm:dir/>
          <dgm:resizeHandles val="exact"/>
        </dgm:presLayoutVars>
      </dgm:prSet>
      <dgm:spPr/>
    </dgm:pt>
    <dgm:pt modelId="{4F4642F3-4417-4ECF-A4BC-DF4C78105089}" type="pres">
      <dgm:prSet presAssocID="{4D9D7F00-02CB-48A0-8274-B4C3F2A0B6DC}" presName="compNode" presStyleCnt="0"/>
      <dgm:spPr/>
    </dgm:pt>
    <dgm:pt modelId="{82EE3F2F-873B-4D40-AFEF-19140380BC42}" type="pres">
      <dgm:prSet presAssocID="{4D9D7F00-02CB-48A0-8274-B4C3F2A0B6DC}" presName="bgRect" presStyleLbl="bgShp" presStyleIdx="0" presStyleCnt="6"/>
      <dgm:spPr/>
    </dgm:pt>
    <dgm:pt modelId="{3D4F30FC-ECA8-47EE-AA73-88002B7DA3B6}" type="pres">
      <dgm:prSet presAssocID="{4D9D7F00-02CB-48A0-8274-B4C3F2A0B6DC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żytkownik"/>
        </a:ext>
      </dgm:extLst>
    </dgm:pt>
    <dgm:pt modelId="{57B5655E-7B10-4258-A4E1-209C2D639355}" type="pres">
      <dgm:prSet presAssocID="{4D9D7F00-02CB-48A0-8274-B4C3F2A0B6DC}" presName="spaceRect" presStyleCnt="0"/>
      <dgm:spPr/>
    </dgm:pt>
    <dgm:pt modelId="{36DEAA8F-2076-4674-8F88-73F40258BA9A}" type="pres">
      <dgm:prSet presAssocID="{4D9D7F00-02CB-48A0-8274-B4C3F2A0B6DC}" presName="parTx" presStyleLbl="revTx" presStyleIdx="0" presStyleCnt="6">
        <dgm:presLayoutVars>
          <dgm:chMax val="0"/>
          <dgm:chPref val="0"/>
        </dgm:presLayoutVars>
      </dgm:prSet>
      <dgm:spPr/>
    </dgm:pt>
    <dgm:pt modelId="{A759882D-D627-47F4-9101-F026009A1DA8}" type="pres">
      <dgm:prSet presAssocID="{BD50C9D2-F261-4B0B-8529-F487FD8B14F5}" presName="sibTrans" presStyleCnt="0"/>
      <dgm:spPr/>
    </dgm:pt>
    <dgm:pt modelId="{7ED782A3-DAE3-41BE-83B0-8CF480F03B65}" type="pres">
      <dgm:prSet presAssocID="{B8BF4C4D-4381-4248-A8F0-9C04646652C1}" presName="compNode" presStyleCnt="0"/>
      <dgm:spPr/>
    </dgm:pt>
    <dgm:pt modelId="{5C19CFED-A252-48A3-A0FB-0A01D0E7F82C}" type="pres">
      <dgm:prSet presAssocID="{B8BF4C4D-4381-4248-A8F0-9C04646652C1}" presName="bgRect" presStyleLbl="bgShp" presStyleIdx="1" presStyleCnt="6"/>
      <dgm:spPr/>
    </dgm:pt>
    <dgm:pt modelId="{08B7A8CB-8205-40ED-93FC-D42EEE99ABF6}" type="pres">
      <dgm:prSet presAssocID="{B8BF4C4D-4381-4248-A8F0-9C04646652C1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m"/>
        </a:ext>
      </dgm:extLst>
    </dgm:pt>
    <dgm:pt modelId="{26DCC67C-3EA1-4254-97DB-C4A4A2690B00}" type="pres">
      <dgm:prSet presAssocID="{B8BF4C4D-4381-4248-A8F0-9C04646652C1}" presName="spaceRect" presStyleCnt="0"/>
      <dgm:spPr/>
    </dgm:pt>
    <dgm:pt modelId="{79DCF305-A307-4A77-834B-B6CACBC01F5F}" type="pres">
      <dgm:prSet presAssocID="{B8BF4C4D-4381-4248-A8F0-9C04646652C1}" presName="parTx" presStyleLbl="revTx" presStyleIdx="1" presStyleCnt="6">
        <dgm:presLayoutVars>
          <dgm:chMax val="0"/>
          <dgm:chPref val="0"/>
        </dgm:presLayoutVars>
      </dgm:prSet>
      <dgm:spPr/>
    </dgm:pt>
    <dgm:pt modelId="{80AAC082-272E-4860-83B5-12E8036E516A}" type="pres">
      <dgm:prSet presAssocID="{3E7FC1C2-EE52-4D55-B635-A8A368A7B044}" presName="sibTrans" presStyleCnt="0"/>
      <dgm:spPr/>
    </dgm:pt>
    <dgm:pt modelId="{277E78CC-2A7A-4C21-B2E4-9D90FC8B04F3}" type="pres">
      <dgm:prSet presAssocID="{CEC9035B-4EC9-4D99-9928-1136F3B5C5C2}" presName="compNode" presStyleCnt="0"/>
      <dgm:spPr/>
    </dgm:pt>
    <dgm:pt modelId="{A2D1EC49-055C-4159-B041-CA8231D9A2A9}" type="pres">
      <dgm:prSet presAssocID="{CEC9035B-4EC9-4D99-9928-1136F3B5C5C2}" presName="bgRect" presStyleLbl="bgShp" presStyleIdx="2" presStyleCnt="6"/>
      <dgm:spPr/>
    </dgm:pt>
    <dgm:pt modelId="{D2B8DD6A-9217-45C8-8C47-E28088E03444}" type="pres">
      <dgm:prSet presAssocID="{CEC9035B-4EC9-4D99-9928-1136F3B5C5C2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eniądze"/>
        </a:ext>
      </dgm:extLst>
    </dgm:pt>
    <dgm:pt modelId="{852197E4-1BA2-4386-8FD2-567264D42949}" type="pres">
      <dgm:prSet presAssocID="{CEC9035B-4EC9-4D99-9928-1136F3B5C5C2}" presName="spaceRect" presStyleCnt="0"/>
      <dgm:spPr/>
    </dgm:pt>
    <dgm:pt modelId="{4CB9891C-F681-4BF7-B1C4-C29DC3CCAD51}" type="pres">
      <dgm:prSet presAssocID="{CEC9035B-4EC9-4D99-9928-1136F3B5C5C2}" presName="parTx" presStyleLbl="revTx" presStyleIdx="2" presStyleCnt="6">
        <dgm:presLayoutVars>
          <dgm:chMax val="0"/>
          <dgm:chPref val="0"/>
        </dgm:presLayoutVars>
      </dgm:prSet>
      <dgm:spPr/>
    </dgm:pt>
    <dgm:pt modelId="{E1EEC9E2-0CC8-445E-91D8-D88E51C35DEB}" type="pres">
      <dgm:prSet presAssocID="{E1E843FE-6B95-4C85-A8A3-D1D6A0C2B2BC}" presName="sibTrans" presStyleCnt="0"/>
      <dgm:spPr/>
    </dgm:pt>
    <dgm:pt modelId="{9B3071CD-C73A-4CFC-B11E-190B4A51CFDB}" type="pres">
      <dgm:prSet presAssocID="{62DAAF3A-CCCE-4AA8-9B50-EFDB1712B61B}" presName="compNode" presStyleCnt="0"/>
      <dgm:spPr/>
    </dgm:pt>
    <dgm:pt modelId="{5BB24145-93C2-4EA0-9044-94424278AD56}" type="pres">
      <dgm:prSet presAssocID="{62DAAF3A-CCCE-4AA8-9B50-EFDB1712B61B}" presName="bgRect" presStyleLbl="bgShp" presStyleIdx="3" presStyleCnt="6"/>
      <dgm:spPr/>
    </dgm:pt>
    <dgm:pt modelId="{2FADC91A-C792-4E39-928B-C2674988FF68}" type="pres">
      <dgm:prSet presAssocID="{62DAAF3A-CCCE-4AA8-9B50-EFDB1712B61B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zyka"/>
        </a:ext>
      </dgm:extLst>
    </dgm:pt>
    <dgm:pt modelId="{1F721C08-CF41-4B49-B597-E2647C094487}" type="pres">
      <dgm:prSet presAssocID="{62DAAF3A-CCCE-4AA8-9B50-EFDB1712B61B}" presName="spaceRect" presStyleCnt="0"/>
      <dgm:spPr/>
    </dgm:pt>
    <dgm:pt modelId="{54C52014-4887-44E9-8964-56C1E9BC5A70}" type="pres">
      <dgm:prSet presAssocID="{62DAAF3A-CCCE-4AA8-9B50-EFDB1712B61B}" presName="parTx" presStyleLbl="revTx" presStyleIdx="3" presStyleCnt="6">
        <dgm:presLayoutVars>
          <dgm:chMax val="0"/>
          <dgm:chPref val="0"/>
        </dgm:presLayoutVars>
      </dgm:prSet>
      <dgm:spPr/>
    </dgm:pt>
    <dgm:pt modelId="{1DEBBE9E-0FE1-4A69-BE00-EF3578546613}" type="pres">
      <dgm:prSet presAssocID="{6788180D-93B3-41E9-87CA-96F1EE1F13BE}" presName="sibTrans" presStyleCnt="0"/>
      <dgm:spPr/>
    </dgm:pt>
    <dgm:pt modelId="{B30678BA-9C2F-4260-AF6B-C6AB0841FE9E}" type="pres">
      <dgm:prSet presAssocID="{905EC88E-43A6-4E12-9F51-4FAF797DB66E}" presName="compNode" presStyleCnt="0"/>
      <dgm:spPr/>
    </dgm:pt>
    <dgm:pt modelId="{820E242B-24DB-4EA5-B832-C6FB2C648465}" type="pres">
      <dgm:prSet presAssocID="{905EC88E-43A6-4E12-9F51-4FAF797DB66E}" presName="bgRect" presStyleLbl="bgShp" presStyleIdx="4" presStyleCnt="6"/>
      <dgm:spPr/>
    </dgm:pt>
    <dgm:pt modelId="{01753045-0EF7-414A-9742-CB6FFB837B34}" type="pres">
      <dgm:prSet presAssocID="{905EC88E-43A6-4E12-9F51-4FAF797DB66E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nacznik wyboru"/>
        </a:ext>
      </dgm:extLst>
    </dgm:pt>
    <dgm:pt modelId="{35DB1692-A26F-4120-AA6E-91453154B942}" type="pres">
      <dgm:prSet presAssocID="{905EC88E-43A6-4E12-9F51-4FAF797DB66E}" presName="spaceRect" presStyleCnt="0"/>
      <dgm:spPr/>
    </dgm:pt>
    <dgm:pt modelId="{BD31502E-4840-4F42-B712-C3B06C92E709}" type="pres">
      <dgm:prSet presAssocID="{905EC88E-43A6-4E12-9F51-4FAF797DB66E}" presName="parTx" presStyleLbl="revTx" presStyleIdx="4" presStyleCnt="6">
        <dgm:presLayoutVars>
          <dgm:chMax val="0"/>
          <dgm:chPref val="0"/>
        </dgm:presLayoutVars>
      </dgm:prSet>
      <dgm:spPr/>
    </dgm:pt>
    <dgm:pt modelId="{C400C846-1407-48DC-ADE3-83DDF98E7CD3}" type="pres">
      <dgm:prSet presAssocID="{6487648F-D458-4285-93DA-F7E9ADBDF317}" presName="sibTrans" presStyleCnt="0"/>
      <dgm:spPr/>
    </dgm:pt>
    <dgm:pt modelId="{ED4FF200-2A8A-419B-B7E6-DA6580E51C14}" type="pres">
      <dgm:prSet presAssocID="{354D83DC-5A15-4846-BA12-07B633AA071D}" presName="compNode" presStyleCnt="0"/>
      <dgm:spPr/>
    </dgm:pt>
    <dgm:pt modelId="{CD4FC368-A6F0-4906-BDB6-C769016923E7}" type="pres">
      <dgm:prSet presAssocID="{354D83DC-5A15-4846-BA12-07B633AA071D}" presName="bgRect" presStyleLbl="bgShp" presStyleIdx="5" presStyleCnt="6"/>
      <dgm:spPr/>
    </dgm:pt>
    <dgm:pt modelId="{3D947D50-6760-4E8B-A72D-BF3B2A00B042}" type="pres">
      <dgm:prSet presAssocID="{354D83DC-5A15-4846-BA12-07B633AA071D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d Face with No Fill"/>
        </a:ext>
      </dgm:extLst>
    </dgm:pt>
    <dgm:pt modelId="{00055A57-E284-40FF-A1BF-E4D995D0FC1F}" type="pres">
      <dgm:prSet presAssocID="{354D83DC-5A15-4846-BA12-07B633AA071D}" presName="spaceRect" presStyleCnt="0"/>
      <dgm:spPr/>
    </dgm:pt>
    <dgm:pt modelId="{581B5B03-8018-4391-8448-8E578C975B32}" type="pres">
      <dgm:prSet presAssocID="{354D83DC-5A15-4846-BA12-07B633AA071D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82676701-1D37-4D02-B928-45AB44D75EDA}" srcId="{4684057F-7E1D-4C17-8801-796636AA3D3D}" destId="{4D9D7F00-02CB-48A0-8274-B4C3F2A0B6DC}" srcOrd="0" destOrd="0" parTransId="{D7249845-412F-44FA-9B51-EE50F5B7E547}" sibTransId="{BD50C9D2-F261-4B0B-8529-F487FD8B14F5}"/>
    <dgm:cxn modelId="{A004EE35-C108-4A2A-92E6-EBD995C4D18B}" type="presOf" srcId="{354D83DC-5A15-4846-BA12-07B633AA071D}" destId="{581B5B03-8018-4391-8448-8E578C975B32}" srcOrd="0" destOrd="0" presId="urn:microsoft.com/office/officeart/2018/2/layout/IconVerticalSolidList"/>
    <dgm:cxn modelId="{DEE63C3B-1809-4B00-9D99-5948E5AF9673}" srcId="{4684057F-7E1D-4C17-8801-796636AA3D3D}" destId="{905EC88E-43A6-4E12-9F51-4FAF797DB66E}" srcOrd="4" destOrd="0" parTransId="{3E5F98CE-06D8-4EFA-82C6-B510EF45594C}" sibTransId="{6487648F-D458-4285-93DA-F7E9ADBDF317}"/>
    <dgm:cxn modelId="{AE4A165D-AFC1-4689-966E-EAAD8EECA6E3}" type="presOf" srcId="{B8BF4C4D-4381-4248-A8F0-9C04646652C1}" destId="{79DCF305-A307-4A77-834B-B6CACBC01F5F}" srcOrd="0" destOrd="0" presId="urn:microsoft.com/office/officeart/2018/2/layout/IconVerticalSolidList"/>
    <dgm:cxn modelId="{0F842F5D-833D-44BA-9778-8BA9AE469E53}" type="presOf" srcId="{4684057F-7E1D-4C17-8801-796636AA3D3D}" destId="{85471C8E-59D2-42B7-94A7-9A11352D069F}" srcOrd="0" destOrd="0" presId="urn:microsoft.com/office/officeart/2018/2/layout/IconVerticalSolidList"/>
    <dgm:cxn modelId="{917DE267-66BB-4719-BAF5-D791BE4CC97D}" srcId="{4684057F-7E1D-4C17-8801-796636AA3D3D}" destId="{CEC9035B-4EC9-4D99-9928-1136F3B5C5C2}" srcOrd="2" destOrd="0" parTransId="{FD7F0C3E-3754-4156-92B4-A3D8A6798CF9}" sibTransId="{E1E843FE-6B95-4C85-A8A3-D1D6A0C2B2BC}"/>
    <dgm:cxn modelId="{451CAE6A-1778-45AC-A2D2-654AFB835D54}" type="presOf" srcId="{4D9D7F00-02CB-48A0-8274-B4C3F2A0B6DC}" destId="{36DEAA8F-2076-4674-8F88-73F40258BA9A}" srcOrd="0" destOrd="0" presId="urn:microsoft.com/office/officeart/2018/2/layout/IconVerticalSolidList"/>
    <dgm:cxn modelId="{D3FC878B-57BA-40D1-8C0F-F147337E43E4}" type="presOf" srcId="{CEC9035B-4EC9-4D99-9928-1136F3B5C5C2}" destId="{4CB9891C-F681-4BF7-B1C4-C29DC3CCAD51}" srcOrd="0" destOrd="0" presId="urn:microsoft.com/office/officeart/2018/2/layout/IconVerticalSolidList"/>
    <dgm:cxn modelId="{2EBDFCD5-450E-4E7D-BD21-305E8EE4DC29}" srcId="{4684057F-7E1D-4C17-8801-796636AA3D3D}" destId="{B8BF4C4D-4381-4248-A8F0-9C04646652C1}" srcOrd="1" destOrd="0" parTransId="{AC353157-0E1C-47A9-A40B-65355B69BC6C}" sibTransId="{3E7FC1C2-EE52-4D55-B635-A8A368A7B044}"/>
    <dgm:cxn modelId="{BED665F6-D82F-473E-87D6-12833D410616}" srcId="{4684057F-7E1D-4C17-8801-796636AA3D3D}" destId="{62DAAF3A-CCCE-4AA8-9B50-EFDB1712B61B}" srcOrd="3" destOrd="0" parTransId="{3C8F8AD4-1C15-49BB-A782-DE15169D6C1B}" sibTransId="{6788180D-93B3-41E9-87CA-96F1EE1F13BE}"/>
    <dgm:cxn modelId="{7527A0F7-8D0A-4A2D-8C9F-9B1A86CD0D4A}" type="presOf" srcId="{62DAAF3A-CCCE-4AA8-9B50-EFDB1712B61B}" destId="{54C52014-4887-44E9-8964-56C1E9BC5A70}" srcOrd="0" destOrd="0" presId="urn:microsoft.com/office/officeart/2018/2/layout/IconVerticalSolidList"/>
    <dgm:cxn modelId="{4AA49DF8-0D33-46FF-9C0E-D84196739004}" type="presOf" srcId="{905EC88E-43A6-4E12-9F51-4FAF797DB66E}" destId="{BD31502E-4840-4F42-B712-C3B06C92E709}" srcOrd="0" destOrd="0" presId="urn:microsoft.com/office/officeart/2018/2/layout/IconVerticalSolidList"/>
    <dgm:cxn modelId="{B07649FB-74D3-4893-ACBA-0DF3E85AC044}" srcId="{4684057F-7E1D-4C17-8801-796636AA3D3D}" destId="{354D83DC-5A15-4846-BA12-07B633AA071D}" srcOrd="5" destOrd="0" parTransId="{F34CE740-0EBF-472E-96A8-1473B470F63D}" sibTransId="{22F6A34F-4959-447D-AA3C-AE60F22DAEC9}"/>
    <dgm:cxn modelId="{76DB6C70-0334-4E8D-A765-57BAF3AD6A36}" type="presParOf" srcId="{85471C8E-59D2-42B7-94A7-9A11352D069F}" destId="{4F4642F3-4417-4ECF-A4BC-DF4C78105089}" srcOrd="0" destOrd="0" presId="urn:microsoft.com/office/officeart/2018/2/layout/IconVerticalSolidList"/>
    <dgm:cxn modelId="{DBE99989-2DF8-43DB-A695-67FAA218EACC}" type="presParOf" srcId="{4F4642F3-4417-4ECF-A4BC-DF4C78105089}" destId="{82EE3F2F-873B-4D40-AFEF-19140380BC42}" srcOrd="0" destOrd="0" presId="urn:microsoft.com/office/officeart/2018/2/layout/IconVerticalSolidList"/>
    <dgm:cxn modelId="{AE70B04A-6E0D-4F60-9313-17C7EF63A99A}" type="presParOf" srcId="{4F4642F3-4417-4ECF-A4BC-DF4C78105089}" destId="{3D4F30FC-ECA8-47EE-AA73-88002B7DA3B6}" srcOrd="1" destOrd="0" presId="urn:microsoft.com/office/officeart/2018/2/layout/IconVerticalSolidList"/>
    <dgm:cxn modelId="{0977CA38-64B9-4494-B3E0-4A96E2D43371}" type="presParOf" srcId="{4F4642F3-4417-4ECF-A4BC-DF4C78105089}" destId="{57B5655E-7B10-4258-A4E1-209C2D639355}" srcOrd="2" destOrd="0" presId="urn:microsoft.com/office/officeart/2018/2/layout/IconVerticalSolidList"/>
    <dgm:cxn modelId="{D73AD0F7-844E-402D-947B-0C2A256C8004}" type="presParOf" srcId="{4F4642F3-4417-4ECF-A4BC-DF4C78105089}" destId="{36DEAA8F-2076-4674-8F88-73F40258BA9A}" srcOrd="3" destOrd="0" presId="urn:microsoft.com/office/officeart/2018/2/layout/IconVerticalSolidList"/>
    <dgm:cxn modelId="{C072B0B4-46A6-42C4-86B3-65ACFE764EF4}" type="presParOf" srcId="{85471C8E-59D2-42B7-94A7-9A11352D069F}" destId="{A759882D-D627-47F4-9101-F026009A1DA8}" srcOrd="1" destOrd="0" presId="urn:microsoft.com/office/officeart/2018/2/layout/IconVerticalSolidList"/>
    <dgm:cxn modelId="{BE562F73-6D4E-43F8-819F-AD61522419AA}" type="presParOf" srcId="{85471C8E-59D2-42B7-94A7-9A11352D069F}" destId="{7ED782A3-DAE3-41BE-83B0-8CF480F03B65}" srcOrd="2" destOrd="0" presId="urn:microsoft.com/office/officeart/2018/2/layout/IconVerticalSolidList"/>
    <dgm:cxn modelId="{F694D6C9-6976-45B5-903F-ACF8A43D6F40}" type="presParOf" srcId="{7ED782A3-DAE3-41BE-83B0-8CF480F03B65}" destId="{5C19CFED-A252-48A3-A0FB-0A01D0E7F82C}" srcOrd="0" destOrd="0" presId="urn:microsoft.com/office/officeart/2018/2/layout/IconVerticalSolidList"/>
    <dgm:cxn modelId="{24D5CCCF-1152-45C4-9CEC-1F1AC4B49B94}" type="presParOf" srcId="{7ED782A3-DAE3-41BE-83B0-8CF480F03B65}" destId="{08B7A8CB-8205-40ED-93FC-D42EEE99ABF6}" srcOrd="1" destOrd="0" presId="urn:microsoft.com/office/officeart/2018/2/layout/IconVerticalSolidList"/>
    <dgm:cxn modelId="{76A500C0-536C-45B3-B908-36393990D489}" type="presParOf" srcId="{7ED782A3-DAE3-41BE-83B0-8CF480F03B65}" destId="{26DCC67C-3EA1-4254-97DB-C4A4A2690B00}" srcOrd="2" destOrd="0" presId="urn:microsoft.com/office/officeart/2018/2/layout/IconVerticalSolidList"/>
    <dgm:cxn modelId="{753CDD91-E751-483B-B272-48654C82C1E0}" type="presParOf" srcId="{7ED782A3-DAE3-41BE-83B0-8CF480F03B65}" destId="{79DCF305-A307-4A77-834B-B6CACBC01F5F}" srcOrd="3" destOrd="0" presId="urn:microsoft.com/office/officeart/2018/2/layout/IconVerticalSolidList"/>
    <dgm:cxn modelId="{0986C8C5-20BD-4519-8A17-E443C3A9D981}" type="presParOf" srcId="{85471C8E-59D2-42B7-94A7-9A11352D069F}" destId="{80AAC082-272E-4860-83B5-12E8036E516A}" srcOrd="3" destOrd="0" presId="urn:microsoft.com/office/officeart/2018/2/layout/IconVerticalSolidList"/>
    <dgm:cxn modelId="{0704A7BD-844F-474B-B6D3-F48C3F5B5136}" type="presParOf" srcId="{85471C8E-59D2-42B7-94A7-9A11352D069F}" destId="{277E78CC-2A7A-4C21-B2E4-9D90FC8B04F3}" srcOrd="4" destOrd="0" presId="urn:microsoft.com/office/officeart/2018/2/layout/IconVerticalSolidList"/>
    <dgm:cxn modelId="{4029DBC6-AF94-4ABB-A3FF-91D87A87AE65}" type="presParOf" srcId="{277E78CC-2A7A-4C21-B2E4-9D90FC8B04F3}" destId="{A2D1EC49-055C-4159-B041-CA8231D9A2A9}" srcOrd="0" destOrd="0" presId="urn:microsoft.com/office/officeart/2018/2/layout/IconVerticalSolidList"/>
    <dgm:cxn modelId="{2C8D95BC-69BA-4462-8907-28A0D3ED4964}" type="presParOf" srcId="{277E78CC-2A7A-4C21-B2E4-9D90FC8B04F3}" destId="{D2B8DD6A-9217-45C8-8C47-E28088E03444}" srcOrd="1" destOrd="0" presId="urn:microsoft.com/office/officeart/2018/2/layout/IconVerticalSolidList"/>
    <dgm:cxn modelId="{D54ABB29-B31D-4E3D-8AC2-9AF25348F122}" type="presParOf" srcId="{277E78CC-2A7A-4C21-B2E4-9D90FC8B04F3}" destId="{852197E4-1BA2-4386-8FD2-567264D42949}" srcOrd="2" destOrd="0" presId="urn:microsoft.com/office/officeart/2018/2/layout/IconVerticalSolidList"/>
    <dgm:cxn modelId="{2F5080FD-CF94-4EFC-9AE2-A685D681B949}" type="presParOf" srcId="{277E78CC-2A7A-4C21-B2E4-9D90FC8B04F3}" destId="{4CB9891C-F681-4BF7-B1C4-C29DC3CCAD51}" srcOrd="3" destOrd="0" presId="urn:microsoft.com/office/officeart/2018/2/layout/IconVerticalSolidList"/>
    <dgm:cxn modelId="{77D702C1-644D-4ECE-BE11-CF44ED24CFE6}" type="presParOf" srcId="{85471C8E-59D2-42B7-94A7-9A11352D069F}" destId="{E1EEC9E2-0CC8-445E-91D8-D88E51C35DEB}" srcOrd="5" destOrd="0" presId="urn:microsoft.com/office/officeart/2018/2/layout/IconVerticalSolidList"/>
    <dgm:cxn modelId="{978BC639-F4A5-44F2-821A-C38318F0547E}" type="presParOf" srcId="{85471C8E-59D2-42B7-94A7-9A11352D069F}" destId="{9B3071CD-C73A-4CFC-B11E-190B4A51CFDB}" srcOrd="6" destOrd="0" presId="urn:microsoft.com/office/officeart/2018/2/layout/IconVerticalSolidList"/>
    <dgm:cxn modelId="{3941AFC2-0635-4A7F-9036-8795EC6FA8CD}" type="presParOf" srcId="{9B3071CD-C73A-4CFC-B11E-190B4A51CFDB}" destId="{5BB24145-93C2-4EA0-9044-94424278AD56}" srcOrd="0" destOrd="0" presId="urn:microsoft.com/office/officeart/2018/2/layout/IconVerticalSolidList"/>
    <dgm:cxn modelId="{DEC4A6F2-F157-4169-9CB7-F5F21F610B8A}" type="presParOf" srcId="{9B3071CD-C73A-4CFC-B11E-190B4A51CFDB}" destId="{2FADC91A-C792-4E39-928B-C2674988FF68}" srcOrd="1" destOrd="0" presId="urn:microsoft.com/office/officeart/2018/2/layout/IconVerticalSolidList"/>
    <dgm:cxn modelId="{BE509398-36D5-40DA-8BE3-55A5C46D7C6A}" type="presParOf" srcId="{9B3071CD-C73A-4CFC-B11E-190B4A51CFDB}" destId="{1F721C08-CF41-4B49-B597-E2647C094487}" srcOrd="2" destOrd="0" presId="urn:microsoft.com/office/officeart/2018/2/layout/IconVerticalSolidList"/>
    <dgm:cxn modelId="{540D9527-94DE-4A1C-88BB-3A9D3DE5B201}" type="presParOf" srcId="{9B3071CD-C73A-4CFC-B11E-190B4A51CFDB}" destId="{54C52014-4887-44E9-8964-56C1E9BC5A70}" srcOrd="3" destOrd="0" presId="urn:microsoft.com/office/officeart/2018/2/layout/IconVerticalSolidList"/>
    <dgm:cxn modelId="{9FE72B33-D4D6-44EC-AA2B-6E2466C3AA2D}" type="presParOf" srcId="{85471C8E-59D2-42B7-94A7-9A11352D069F}" destId="{1DEBBE9E-0FE1-4A69-BE00-EF3578546613}" srcOrd="7" destOrd="0" presId="urn:microsoft.com/office/officeart/2018/2/layout/IconVerticalSolidList"/>
    <dgm:cxn modelId="{E0B87652-0D32-48A6-9598-0343FD2D19E7}" type="presParOf" srcId="{85471C8E-59D2-42B7-94A7-9A11352D069F}" destId="{B30678BA-9C2F-4260-AF6B-C6AB0841FE9E}" srcOrd="8" destOrd="0" presId="urn:microsoft.com/office/officeart/2018/2/layout/IconVerticalSolidList"/>
    <dgm:cxn modelId="{A22AEFC0-1C43-4046-916C-12F321355065}" type="presParOf" srcId="{B30678BA-9C2F-4260-AF6B-C6AB0841FE9E}" destId="{820E242B-24DB-4EA5-B832-C6FB2C648465}" srcOrd="0" destOrd="0" presId="urn:microsoft.com/office/officeart/2018/2/layout/IconVerticalSolidList"/>
    <dgm:cxn modelId="{00D12B9D-7E4D-4FB9-B684-2A58AD4E5169}" type="presParOf" srcId="{B30678BA-9C2F-4260-AF6B-C6AB0841FE9E}" destId="{01753045-0EF7-414A-9742-CB6FFB837B34}" srcOrd="1" destOrd="0" presId="urn:microsoft.com/office/officeart/2018/2/layout/IconVerticalSolidList"/>
    <dgm:cxn modelId="{3A7E1D0B-F7D5-4A4D-B01A-3FA7A38399D6}" type="presParOf" srcId="{B30678BA-9C2F-4260-AF6B-C6AB0841FE9E}" destId="{35DB1692-A26F-4120-AA6E-91453154B942}" srcOrd="2" destOrd="0" presId="urn:microsoft.com/office/officeart/2018/2/layout/IconVerticalSolidList"/>
    <dgm:cxn modelId="{00033E23-B0A4-4005-A605-6A1DB234CD57}" type="presParOf" srcId="{B30678BA-9C2F-4260-AF6B-C6AB0841FE9E}" destId="{BD31502E-4840-4F42-B712-C3B06C92E709}" srcOrd="3" destOrd="0" presId="urn:microsoft.com/office/officeart/2018/2/layout/IconVerticalSolidList"/>
    <dgm:cxn modelId="{F2CF9970-BAC3-468E-8A2B-DBF7596BDC50}" type="presParOf" srcId="{85471C8E-59D2-42B7-94A7-9A11352D069F}" destId="{C400C846-1407-48DC-ADE3-83DDF98E7CD3}" srcOrd="9" destOrd="0" presId="urn:microsoft.com/office/officeart/2018/2/layout/IconVerticalSolidList"/>
    <dgm:cxn modelId="{C3AF594A-5E28-4FF2-879A-7432AE037BDA}" type="presParOf" srcId="{85471C8E-59D2-42B7-94A7-9A11352D069F}" destId="{ED4FF200-2A8A-419B-B7E6-DA6580E51C14}" srcOrd="10" destOrd="0" presId="urn:microsoft.com/office/officeart/2018/2/layout/IconVerticalSolidList"/>
    <dgm:cxn modelId="{4E6E80F2-75F8-4A5A-9F5A-352C44BD4F08}" type="presParOf" srcId="{ED4FF200-2A8A-419B-B7E6-DA6580E51C14}" destId="{CD4FC368-A6F0-4906-BDB6-C769016923E7}" srcOrd="0" destOrd="0" presId="urn:microsoft.com/office/officeart/2018/2/layout/IconVerticalSolidList"/>
    <dgm:cxn modelId="{B7DA0C0B-8C6C-4EDA-91D5-82024572A013}" type="presParOf" srcId="{ED4FF200-2A8A-419B-B7E6-DA6580E51C14}" destId="{3D947D50-6760-4E8B-A72D-BF3B2A00B042}" srcOrd="1" destOrd="0" presId="urn:microsoft.com/office/officeart/2018/2/layout/IconVerticalSolidList"/>
    <dgm:cxn modelId="{57BAA5BA-6299-409A-992A-9C4558441CD5}" type="presParOf" srcId="{ED4FF200-2A8A-419B-B7E6-DA6580E51C14}" destId="{00055A57-E284-40FF-A1BF-E4D995D0FC1F}" srcOrd="2" destOrd="0" presId="urn:microsoft.com/office/officeart/2018/2/layout/IconVerticalSolidList"/>
    <dgm:cxn modelId="{184BFDFA-744E-491B-BFFC-9C5B79D59AA4}" type="presParOf" srcId="{ED4FF200-2A8A-419B-B7E6-DA6580E51C14}" destId="{581B5B03-8018-4391-8448-8E578C975B3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B7C9826-F439-44C9-B909-864102877A2C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AE0B5ED-7B55-405E-B45F-7C86D36EBD58}">
      <dgm:prSet/>
      <dgm:spPr/>
      <dgm:t>
        <a:bodyPr/>
        <a:lstStyle/>
        <a:p>
          <a:r>
            <a:rPr lang="pl-PL"/>
            <a:t>Solidne więzi i wsparcie w rodzinie</a:t>
          </a:r>
          <a:endParaRPr lang="en-US"/>
        </a:p>
      </dgm:t>
    </dgm:pt>
    <dgm:pt modelId="{83B5A2CA-D00E-4DFF-9099-48F5E402BBDB}" type="parTrans" cxnId="{5BE6CFA3-C411-43ED-9665-4D63C500776D}">
      <dgm:prSet/>
      <dgm:spPr/>
      <dgm:t>
        <a:bodyPr/>
        <a:lstStyle/>
        <a:p>
          <a:endParaRPr lang="en-US"/>
        </a:p>
      </dgm:t>
    </dgm:pt>
    <dgm:pt modelId="{1B210362-95F5-4388-85DA-ED1BBE8925AA}" type="sibTrans" cxnId="{5BE6CFA3-C411-43ED-9665-4D63C500776D}">
      <dgm:prSet/>
      <dgm:spPr/>
      <dgm:t>
        <a:bodyPr/>
        <a:lstStyle/>
        <a:p>
          <a:endParaRPr lang="en-US"/>
        </a:p>
      </dgm:t>
    </dgm:pt>
    <dgm:pt modelId="{A036AC5A-976F-4CC4-A052-1B5E8C8820D0}">
      <dgm:prSet/>
      <dgm:spPr/>
      <dgm:t>
        <a:bodyPr/>
        <a:lstStyle/>
        <a:p>
          <a:r>
            <a:rPr lang="pl-PL"/>
            <a:t>Utrwalony system wartości</a:t>
          </a:r>
          <a:endParaRPr lang="en-US"/>
        </a:p>
      </dgm:t>
    </dgm:pt>
    <dgm:pt modelId="{1F4FFDDA-81DE-4B3A-A81F-817FDD185C61}" type="parTrans" cxnId="{D48F2AF2-97AF-4949-8F21-C1D59980592F}">
      <dgm:prSet/>
      <dgm:spPr/>
      <dgm:t>
        <a:bodyPr/>
        <a:lstStyle/>
        <a:p>
          <a:endParaRPr lang="en-US"/>
        </a:p>
      </dgm:t>
    </dgm:pt>
    <dgm:pt modelId="{93A9591C-5C32-4FC6-A183-E6C532D81EF4}" type="sibTrans" cxnId="{D48F2AF2-97AF-4949-8F21-C1D59980592F}">
      <dgm:prSet/>
      <dgm:spPr/>
      <dgm:t>
        <a:bodyPr/>
        <a:lstStyle/>
        <a:p>
          <a:endParaRPr lang="en-US"/>
        </a:p>
      </dgm:t>
    </dgm:pt>
    <dgm:pt modelId="{6E2F60CD-741B-499F-9861-0D9E6861F124}">
      <dgm:prSet/>
      <dgm:spPr/>
      <dgm:t>
        <a:bodyPr/>
        <a:lstStyle/>
        <a:p>
          <a:r>
            <a:rPr lang="pl-PL"/>
            <a:t>Kompetencje społeczne, emocjonalne, behawioralne i moralne</a:t>
          </a:r>
          <a:endParaRPr lang="en-US"/>
        </a:p>
      </dgm:t>
    </dgm:pt>
    <dgm:pt modelId="{5E16ED23-C03E-4F2C-9C01-34D087A2B770}" type="parTrans" cxnId="{F9A00807-8C6E-4867-B716-5D47361B69DE}">
      <dgm:prSet/>
      <dgm:spPr/>
      <dgm:t>
        <a:bodyPr/>
        <a:lstStyle/>
        <a:p>
          <a:endParaRPr lang="en-US"/>
        </a:p>
      </dgm:t>
    </dgm:pt>
    <dgm:pt modelId="{53EDB603-84E8-4204-B537-EFC76FDA0B23}" type="sibTrans" cxnId="{F9A00807-8C6E-4867-B716-5D47361B69DE}">
      <dgm:prSet/>
      <dgm:spPr/>
      <dgm:t>
        <a:bodyPr/>
        <a:lstStyle/>
        <a:p>
          <a:endParaRPr lang="en-US"/>
        </a:p>
      </dgm:t>
    </dgm:pt>
    <dgm:pt modelId="{50216A3D-6DC0-43D2-A779-BF16BB3CA367}">
      <dgm:prSet/>
      <dgm:spPr/>
      <dgm:t>
        <a:bodyPr/>
        <a:lstStyle/>
        <a:p>
          <a:r>
            <a:rPr lang="pl-PL"/>
            <a:t>Samodzielność</a:t>
          </a:r>
          <a:endParaRPr lang="en-US"/>
        </a:p>
      </dgm:t>
    </dgm:pt>
    <dgm:pt modelId="{9E1FC69D-EAC9-4DE8-92E2-28955B7394EC}" type="parTrans" cxnId="{27B846F9-2125-4DE6-9703-609A3C8A8F21}">
      <dgm:prSet/>
      <dgm:spPr/>
      <dgm:t>
        <a:bodyPr/>
        <a:lstStyle/>
        <a:p>
          <a:endParaRPr lang="en-US"/>
        </a:p>
      </dgm:t>
    </dgm:pt>
    <dgm:pt modelId="{55CF0491-D3FF-471E-B244-7F45A86B3F5F}" type="sibTrans" cxnId="{27B846F9-2125-4DE6-9703-609A3C8A8F21}">
      <dgm:prSet/>
      <dgm:spPr/>
      <dgm:t>
        <a:bodyPr/>
        <a:lstStyle/>
        <a:p>
          <a:endParaRPr lang="en-US"/>
        </a:p>
      </dgm:t>
    </dgm:pt>
    <dgm:pt modelId="{90663640-1519-4075-8A5B-92A363D40474}">
      <dgm:prSet/>
      <dgm:spPr/>
      <dgm:t>
        <a:bodyPr/>
        <a:lstStyle/>
        <a:p>
          <a:r>
            <a:rPr lang="pl-PL"/>
            <a:t>Zaangażowanie społeczne –wolontariat, sport, przynależność do pozytywnej grupy rówieśniczej</a:t>
          </a:r>
          <a:endParaRPr lang="en-US"/>
        </a:p>
      </dgm:t>
    </dgm:pt>
    <dgm:pt modelId="{77FCAA37-A5AE-4D82-81F5-AF91754D66E3}" type="parTrans" cxnId="{15184E0D-9D5D-4A66-86EA-3D6BDC0A9B96}">
      <dgm:prSet/>
      <dgm:spPr/>
      <dgm:t>
        <a:bodyPr/>
        <a:lstStyle/>
        <a:p>
          <a:endParaRPr lang="en-US"/>
        </a:p>
      </dgm:t>
    </dgm:pt>
    <dgm:pt modelId="{B5137EA6-3384-4B14-A07D-015D42AE6206}" type="sibTrans" cxnId="{15184E0D-9D5D-4A66-86EA-3D6BDC0A9B96}">
      <dgm:prSet/>
      <dgm:spPr/>
      <dgm:t>
        <a:bodyPr/>
        <a:lstStyle/>
        <a:p>
          <a:endParaRPr lang="en-US"/>
        </a:p>
      </dgm:t>
    </dgm:pt>
    <dgm:pt modelId="{703B886A-CEB8-4DA7-8A72-425B54D65C9B}">
      <dgm:prSet/>
      <dgm:spPr/>
      <dgm:t>
        <a:bodyPr/>
        <a:lstStyle/>
        <a:p>
          <a:r>
            <a:rPr lang="pl-PL"/>
            <a:t>Odporność psychiczna</a:t>
          </a:r>
          <a:endParaRPr lang="en-US"/>
        </a:p>
      </dgm:t>
    </dgm:pt>
    <dgm:pt modelId="{CEB3D50E-F7B9-41F6-A97A-7CBDD0DAFB2E}" type="parTrans" cxnId="{3B46B7C8-F8E9-42CB-B9B5-A62DC5448B34}">
      <dgm:prSet/>
      <dgm:spPr/>
      <dgm:t>
        <a:bodyPr/>
        <a:lstStyle/>
        <a:p>
          <a:endParaRPr lang="en-US"/>
        </a:p>
      </dgm:t>
    </dgm:pt>
    <dgm:pt modelId="{C1371BCF-4467-4568-B6BF-4FB6D0BC8782}" type="sibTrans" cxnId="{3B46B7C8-F8E9-42CB-B9B5-A62DC5448B34}">
      <dgm:prSet/>
      <dgm:spPr/>
      <dgm:t>
        <a:bodyPr/>
        <a:lstStyle/>
        <a:p>
          <a:endParaRPr lang="en-US"/>
        </a:p>
      </dgm:t>
    </dgm:pt>
    <dgm:pt modelId="{7D0079BB-7C25-4FA0-9289-0308624D377B}" type="pres">
      <dgm:prSet presAssocID="{EB7C9826-F439-44C9-B909-864102877A2C}" presName="linear" presStyleCnt="0">
        <dgm:presLayoutVars>
          <dgm:animLvl val="lvl"/>
          <dgm:resizeHandles val="exact"/>
        </dgm:presLayoutVars>
      </dgm:prSet>
      <dgm:spPr/>
    </dgm:pt>
    <dgm:pt modelId="{C96DA9F9-AE53-4656-ABCE-ABA5A834197E}" type="pres">
      <dgm:prSet presAssocID="{DAE0B5ED-7B55-405E-B45F-7C86D36EBD58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7B56C54B-EE69-483B-B038-50BD88D504D8}" type="pres">
      <dgm:prSet presAssocID="{1B210362-95F5-4388-85DA-ED1BBE8925AA}" presName="spacer" presStyleCnt="0"/>
      <dgm:spPr/>
    </dgm:pt>
    <dgm:pt modelId="{8B815FF4-048C-4B1B-86E1-7E535C5357A6}" type="pres">
      <dgm:prSet presAssocID="{A036AC5A-976F-4CC4-A052-1B5E8C8820D0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C3B10260-2701-403A-9C2A-FF6613A96524}" type="pres">
      <dgm:prSet presAssocID="{93A9591C-5C32-4FC6-A183-E6C532D81EF4}" presName="spacer" presStyleCnt="0"/>
      <dgm:spPr/>
    </dgm:pt>
    <dgm:pt modelId="{11E52E3E-A3CA-4B8E-BF04-DB06B039F2BA}" type="pres">
      <dgm:prSet presAssocID="{6E2F60CD-741B-499F-9861-0D9E6861F124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FAD6EFB2-98F4-447E-B467-DCF744C923EF}" type="pres">
      <dgm:prSet presAssocID="{53EDB603-84E8-4204-B537-EFC76FDA0B23}" presName="spacer" presStyleCnt="0"/>
      <dgm:spPr/>
    </dgm:pt>
    <dgm:pt modelId="{7174171C-F35E-4158-BDAD-D03F1C3B27D3}" type="pres">
      <dgm:prSet presAssocID="{50216A3D-6DC0-43D2-A779-BF16BB3CA36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3D477AE4-33DA-4E63-A698-7D3668FB122F}" type="pres">
      <dgm:prSet presAssocID="{55CF0491-D3FF-471E-B244-7F45A86B3F5F}" presName="spacer" presStyleCnt="0"/>
      <dgm:spPr/>
    </dgm:pt>
    <dgm:pt modelId="{589F31CB-7406-4084-B1D9-04C2CE906C4B}" type="pres">
      <dgm:prSet presAssocID="{90663640-1519-4075-8A5B-92A363D40474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A292213-B139-47D9-8DEB-2B2D4F59A84F}" type="pres">
      <dgm:prSet presAssocID="{B5137EA6-3384-4B14-A07D-015D42AE6206}" presName="spacer" presStyleCnt="0"/>
      <dgm:spPr/>
    </dgm:pt>
    <dgm:pt modelId="{D21016F0-CBB0-43A3-984C-671C785794BF}" type="pres">
      <dgm:prSet presAssocID="{703B886A-CEB8-4DA7-8A72-425B54D65C9B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F9A00807-8C6E-4867-B716-5D47361B69DE}" srcId="{EB7C9826-F439-44C9-B909-864102877A2C}" destId="{6E2F60CD-741B-499F-9861-0D9E6861F124}" srcOrd="2" destOrd="0" parTransId="{5E16ED23-C03E-4F2C-9C01-34D087A2B770}" sibTransId="{53EDB603-84E8-4204-B537-EFC76FDA0B23}"/>
    <dgm:cxn modelId="{15184E0D-9D5D-4A66-86EA-3D6BDC0A9B96}" srcId="{EB7C9826-F439-44C9-B909-864102877A2C}" destId="{90663640-1519-4075-8A5B-92A363D40474}" srcOrd="4" destOrd="0" parTransId="{77FCAA37-A5AE-4D82-81F5-AF91754D66E3}" sibTransId="{B5137EA6-3384-4B14-A07D-015D42AE6206}"/>
    <dgm:cxn modelId="{2840FA13-14E7-409D-A032-28E1BC08AF2C}" type="presOf" srcId="{A036AC5A-976F-4CC4-A052-1B5E8C8820D0}" destId="{8B815FF4-048C-4B1B-86E1-7E535C5357A6}" srcOrd="0" destOrd="0" presId="urn:microsoft.com/office/officeart/2005/8/layout/vList2"/>
    <dgm:cxn modelId="{9DDEEC30-C47C-4099-A0B8-ADFAADE8C5A2}" type="presOf" srcId="{50216A3D-6DC0-43D2-A779-BF16BB3CA367}" destId="{7174171C-F35E-4158-BDAD-D03F1C3B27D3}" srcOrd="0" destOrd="0" presId="urn:microsoft.com/office/officeart/2005/8/layout/vList2"/>
    <dgm:cxn modelId="{D55D4580-423F-41C0-A2E1-84CFC5DB5AA0}" type="presOf" srcId="{DAE0B5ED-7B55-405E-B45F-7C86D36EBD58}" destId="{C96DA9F9-AE53-4656-ABCE-ABA5A834197E}" srcOrd="0" destOrd="0" presId="urn:microsoft.com/office/officeart/2005/8/layout/vList2"/>
    <dgm:cxn modelId="{77D16B9F-C19E-447C-B5D3-B36CDF4F7AFB}" type="presOf" srcId="{EB7C9826-F439-44C9-B909-864102877A2C}" destId="{7D0079BB-7C25-4FA0-9289-0308624D377B}" srcOrd="0" destOrd="0" presId="urn:microsoft.com/office/officeart/2005/8/layout/vList2"/>
    <dgm:cxn modelId="{5BE6CFA3-C411-43ED-9665-4D63C500776D}" srcId="{EB7C9826-F439-44C9-B909-864102877A2C}" destId="{DAE0B5ED-7B55-405E-B45F-7C86D36EBD58}" srcOrd="0" destOrd="0" parTransId="{83B5A2CA-D00E-4DFF-9099-48F5E402BBDB}" sibTransId="{1B210362-95F5-4388-85DA-ED1BBE8925AA}"/>
    <dgm:cxn modelId="{7E0EC8AB-7DE5-4F7E-9A3A-0FB119BB5E8C}" type="presOf" srcId="{90663640-1519-4075-8A5B-92A363D40474}" destId="{589F31CB-7406-4084-B1D9-04C2CE906C4B}" srcOrd="0" destOrd="0" presId="urn:microsoft.com/office/officeart/2005/8/layout/vList2"/>
    <dgm:cxn modelId="{20E048C1-E9D6-4E3D-8380-0CB76466B6E6}" type="presOf" srcId="{6E2F60CD-741B-499F-9861-0D9E6861F124}" destId="{11E52E3E-A3CA-4B8E-BF04-DB06B039F2BA}" srcOrd="0" destOrd="0" presId="urn:microsoft.com/office/officeart/2005/8/layout/vList2"/>
    <dgm:cxn modelId="{3B46B7C8-F8E9-42CB-B9B5-A62DC5448B34}" srcId="{EB7C9826-F439-44C9-B909-864102877A2C}" destId="{703B886A-CEB8-4DA7-8A72-425B54D65C9B}" srcOrd="5" destOrd="0" parTransId="{CEB3D50E-F7B9-41F6-A97A-7CBDD0DAFB2E}" sibTransId="{C1371BCF-4467-4568-B6BF-4FB6D0BC8782}"/>
    <dgm:cxn modelId="{E013C1E6-2FC1-4588-BFC3-80394C203E97}" type="presOf" srcId="{703B886A-CEB8-4DA7-8A72-425B54D65C9B}" destId="{D21016F0-CBB0-43A3-984C-671C785794BF}" srcOrd="0" destOrd="0" presId="urn:microsoft.com/office/officeart/2005/8/layout/vList2"/>
    <dgm:cxn modelId="{D48F2AF2-97AF-4949-8F21-C1D59980592F}" srcId="{EB7C9826-F439-44C9-B909-864102877A2C}" destId="{A036AC5A-976F-4CC4-A052-1B5E8C8820D0}" srcOrd="1" destOrd="0" parTransId="{1F4FFDDA-81DE-4B3A-A81F-817FDD185C61}" sibTransId="{93A9591C-5C32-4FC6-A183-E6C532D81EF4}"/>
    <dgm:cxn modelId="{27B846F9-2125-4DE6-9703-609A3C8A8F21}" srcId="{EB7C9826-F439-44C9-B909-864102877A2C}" destId="{50216A3D-6DC0-43D2-A779-BF16BB3CA367}" srcOrd="3" destOrd="0" parTransId="{9E1FC69D-EAC9-4DE8-92E2-28955B7394EC}" sibTransId="{55CF0491-D3FF-471E-B244-7F45A86B3F5F}"/>
    <dgm:cxn modelId="{79518D15-6C78-4CE3-9E5E-FA3166465622}" type="presParOf" srcId="{7D0079BB-7C25-4FA0-9289-0308624D377B}" destId="{C96DA9F9-AE53-4656-ABCE-ABA5A834197E}" srcOrd="0" destOrd="0" presId="urn:microsoft.com/office/officeart/2005/8/layout/vList2"/>
    <dgm:cxn modelId="{813A44DE-2C6E-48F1-AE79-9B725C1F473E}" type="presParOf" srcId="{7D0079BB-7C25-4FA0-9289-0308624D377B}" destId="{7B56C54B-EE69-483B-B038-50BD88D504D8}" srcOrd="1" destOrd="0" presId="urn:microsoft.com/office/officeart/2005/8/layout/vList2"/>
    <dgm:cxn modelId="{3773E0DF-2478-4E0A-B0C0-8E7D1AF9E286}" type="presParOf" srcId="{7D0079BB-7C25-4FA0-9289-0308624D377B}" destId="{8B815FF4-048C-4B1B-86E1-7E535C5357A6}" srcOrd="2" destOrd="0" presId="urn:microsoft.com/office/officeart/2005/8/layout/vList2"/>
    <dgm:cxn modelId="{DD1D712A-5427-47A2-BCD2-43093846DD00}" type="presParOf" srcId="{7D0079BB-7C25-4FA0-9289-0308624D377B}" destId="{C3B10260-2701-403A-9C2A-FF6613A96524}" srcOrd="3" destOrd="0" presId="urn:microsoft.com/office/officeart/2005/8/layout/vList2"/>
    <dgm:cxn modelId="{10E28E14-CA2D-4AEB-8F73-AFE44483893A}" type="presParOf" srcId="{7D0079BB-7C25-4FA0-9289-0308624D377B}" destId="{11E52E3E-A3CA-4B8E-BF04-DB06B039F2BA}" srcOrd="4" destOrd="0" presId="urn:microsoft.com/office/officeart/2005/8/layout/vList2"/>
    <dgm:cxn modelId="{FDCD60B1-D777-4D05-B19E-1BF3DC21A32B}" type="presParOf" srcId="{7D0079BB-7C25-4FA0-9289-0308624D377B}" destId="{FAD6EFB2-98F4-447E-B467-DCF744C923EF}" srcOrd="5" destOrd="0" presId="urn:microsoft.com/office/officeart/2005/8/layout/vList2"/>
    <dgm:cxn modelId="{7CF3170E-5F73-4140-A3AC-D688839D13A2}" type="presParOf" srcId="{7D0079BB-7C25-4FA0-9289-0308624D377B}" destId="{7174171C-F35E-4158-BDAD-D03F1C3B27D3}" srcOrd="6" destOrd="0" presId="urn:microsoft.com/office/officeart/2005/8/layout/vList2"/>
    <dgm:cxn modelId="{134FF6AF-3786-495E-ACDD-B1651447BA45}" type="presParOf" srcId="{7D0079BB-7C25-4FA0-9289-0308624D377B}" destId="{3D477AE4-33DA-4E63-A698-7D3668FB122F}" srcOrd="7" destOrd="0" presId="urn:microsoft.com/office/officeart/2005/8/layout/vList2"/>
    <dgm:cxn modelId="{0088FD12-6042-4E0C-8C0B-3E17AF28F709}" type="presParOf" srcId="{7D0079BB-7C25-4FA0-9289-0308624D377B}" destId="{589F31CB-7406-4084-B1D9-04C2CE906C4B}" srcOrd="8" destOrd="0" presId="urn:microsoft.com/office/officeart/2005/8/layout/vList2"/>
    <dgm:cxn modelId="{3BB2E6F8-C00E-440F-A08D-9E5268E312F7}" type="presParOf" srcId="{7D0079BB-7C25-4FA0-9289-0308624D377B}" destId="{9A292213-B139-47D9-8DEB-2B2D4F59A84F}" srcOrd="9" destOrd="0" presId="urn:microsoft.com/office/officeart/2005/8/layout/vList2"/>
    <dgm:cxn modelId="{22D6862D-540D-400C-8337-1E5A3202A7DE}" type="presParOf" srcId="{7D0079BB-7C25-4FA0-9289-0308624D377B}" destId="{D21016F0-CBB0-43A3-984C-671C785794B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6B3130-FE31-401A-AC29-F8D0F7BBC80A}">
      <dsp:nvSpPr>
        <dsp:cNvPr id="0" name=""/>
        <dsp:cNvSpPr/>
      </dsp:nvSpPr>
      <dsp:spPr>
        <a:xfrm>
          <a:off x="0" y="0"/>
          <a:ext cx="8161017" cy="134355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/>
            <a:t>Intensywny rozwój mózgu. Obszar limbiczny z układem nagrody rozwijają się wcześniej niż kora czołowa związana z kontrolą emocji, opracowaniem poznawczym, podejmowaniem decyzji.</a:t>
          </a:r>
          <a:endParaRPr lang="en-US" sz="2000" kern="1200"/>
        </a:p>
      </dsp:txBody>
      <dsp:txXfrm>
        <a:off x="39351" y="39351"/>
        <a:ext cx="6772350" cy="1264851"/>
      </dsp:txXfrm>
    </dsp:sp>
    <dsp:sp modelId="{9B29DCAF-7DFB-4FF6-A39F-56C53DFE2DFC}">
      <dsp:nvSpPr>
        <dsp:cNvPr id="0" name=""/>
        <dsp:cNvSpPr/>
      </dsp:nvSpPr>
      <dsp:spPr>
        <a:xfrm>
          <a:off x="1440179" y="1642121"/>
          <a:ext cx="8161017" cy="1343553"/>
        </a:xfrm>
        <a:prstGeom prst="roundRect">
          <a:avLst>
            <a:gd name="adj" fmla="val 10000"/>
          </a:avLst>
        </a:prstGeom>
        <a:solidFill>
          <a:schemeClr val="accent2">
            <a:hueOff val="2250410"/>
            <a:satOff val="-39578"/>
            <a:lumOff val="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/>
            <a:t>Ten brak równowagi może prowadzić do przewagi procesów emocjonalnych nastawionych na nagrodę i utrudniać ocenę konsekwencji swoich działań, w tym ryzyka używania substancji psychoaktywnych. </a:t>
          </a:r>
          <a:endParaRPr lang="en-US" sz="2000" kern="1200"/>
        </a:p>
      </dsp:txBody>
      <dsp:txXfrm>
        <a:off x="1479530" y="1681472"/>
        <a:ext cx="5768825" cy="1264851"/>
      </dsp:txXfrm>
    </dsp:sp>
    <dsp:sp modelId="{34783F2F-F254-4BE1-9721-559014613A14}">
      <dsp:nvSpPr>
        <dsp:cNvPr id="0" name=""/>
        <dsp:cNvSpPr/>
      </dsp:nvSpPr>
      <dsp:spPr>
        <a:xfrm>
          <a:off x="7287707" y="1056182"/>
          <a:ext cx="873309" cy="87330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484202" y="1056182"/>
        <a:ext cx="480319" cy="6571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C2D8E-FD33-46E9-A25C-47D5E8A6D515}">
      <dsp:nvSpPr>
        <dsp:cNvPr id="0" name=""/>
        <dsp:cNvSpPr/>
      </dsp:nvSpPr>
      <dsp:spPr>
        <a:xfrm>
          <a:off x="2812" y="749180"/>
          <a:ext cx="2008375" cy="1275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5CABBF-A1E3-42C9-BEAB-C5B2D4CF0436}">
      <dsp:nvSpPr>
        <dsp:cNvPr id="0" name=""/>
        <dsp:cNvSpPr/>
      </dsp:nvSpPr>
      <dsp:spPr>
        <a:xfrm>
          <a:off x="225965" y="961175"/>
          <a:ext cx="2008375" cy="1275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/>
            <a:t>Problemy </a:t>
          </a:r>
          <a:r>
            <a:rPr lang="pl-PL" sz="2400" kern="1200" dirty="0"/>
            <a:t>z samooceną</a:t>
          </a:r>
          <a:endParaRPr lang="en-US" sz="2400" kern="1200" dirty="0"/>
        </a:p>
      </dsp:txBody>
      <dsp:txXfrm>
        <a:off x="263318" y="998528"/>
        <a:ext cx="1933669" cy="1200612"/>
      </dsp:txXfrm>
    </dsp:sp>
    <dsp:sp modelId="{24DA3863-E43E-4D8C-B442-5C4976ADDBB2}">
      <dsp:nvSpPr>
        <dsp:cNvPr id="0" name=""/>
        <dsp:cNvSpPr/>
      </dsp:nvSpPr>
      <dsp:spPr>
        <a:xfrm>
          <a:off x="2457493" y="749180"/>
          <a:ext cx="2008375" cy="1275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F977E4-AEFA-478E-A96C-F43C3712769A}">
      <dsp:nvSpPr>
        <dsp:cNvPr id="0" name=""/>
        <dsp:cNvSpPr/>
      </dsp:nvSpPr>
      <dsp:spPr>
        <a:xfrm>
          <a:off x="2680646" y="961175"/>
          <a:ext cx="2008375" cy="1275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/>
            <a:t>Problemy w kontaktch z innymi ludźmi</a:t>
          </a:r>
          <a:endParaRPr lang="en-US" sz="2400" kern="1200"/>
        </a:p>
      </dsp:txBody>
      <dsp:txXfrm>
        <a:off x="2717999" y="998528"/>
        <a:ext cx="1933669" cy="1200612"/>
      </dsp:txXfrm>
    </dsp:sp>
    <dsp:sp modelId="{7DD4B6E3-8FEF-4493-A61B-42671BA185C1}">
      <dsp:nvSpPr>
        <dsp:cNvPr id="0" name=""/>
        <dsp:cNvSpPr/>
      </dsp:nvSpPr>
      <dsp:spPr>
        <a:xfrm>
          <a:off x="4912174" y="749180"/>
          <a:ext cx="2008375" cy="1275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7F4B0A-E068-4308-A873-94E7A27CA4C4}">
      <dsp:nvSpPr>
        <dsp:cNvPr id="0" name=""/>
        <dsp:cNvSpPr/>
      </dsp:nvSpPr>
      <dsp:spPr>
        <a:xfrm>
          <a:off x="5135327" y="961175"/>
          <a:ext cx="2008375" cy="1275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/>
            <a:t>Problemy w kontrolowaniu emocji</a:t>
          </a:r>
          <a:endParaRPr lang="en-US" sz="2400" kern="1200"/>
        </a:p>
      </dsp:txBody>
      <dsp:txXfrm>
        <a:off x="5172680" y="998528"/>
        <a:ext cx="1933669" cy="1200612"/>
      </dsp:txXfrm>
    </dsp:sp>
    <dsp:sp modelId="{5B884617-A3B5-4CD4-AC6D-0B563AAA7228}">
      <dsp:nvSpPr>
        <dsp:cNvPr id="0" name=""/>
        <dsp:cNvSpPr/>
      </dsp:nvSpPr>
      <dsp:spPr>
        <a:xfrm>
          <a:off x="7366855" y="749180"/>
          <a:ext cx="2008375" cy="1275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1E2190-298D-43FB-8407-471F86C57CBF}">
      <dsp:nvSpPr>
        <dsp:cNvPr id="0" name=""/>
        <dsp:cNvSpPr/>
      </dsp:nvSpPr>
      <dsp:spPr>
        <a:xfrm>
          <a:off x="7590008" y="961175"/>
          <a:ext cx="2008375" cy="1275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/>
            <a:t>Trudności z dabniem o siebie</a:t>
          </a:r>
          <a:endParaRPr lang="en-US" sz="2400" kern="1200"/>
        </a:p>
      </dsp:txBody>
      <dsp:txXfrm>
        <a:off x="7627361" y="998528"/>
        <a:ext cx="1933669" cy="12006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5332BA-0427-42CC-BCBF-0C6B206BFC1C}">
      <dsp:nvSpPr>
        <dsp:cNvPr id="0" name=""/>
        <dsp:cNvSpPr/>
      </dsp:nvSpPr>
      <dsp:spPr>
        <a:xfrm>
          <a:off x="1128890" y="1206"/>
          <a:ext cx="2294817" cy="13768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/>
            <a:t>Nikotyna – papierosy, snusy, papierosy elektryczne </a:t>
          </a:r>
          <a:endParaRPr lang="en-US" sz="2300" kern="1200"/>
        </a:p>
      </dsp:txBody>
      <dsp:txXfrm>
        <a:off x="1128890" y="1206"/>
        <a:ext cx="2294817" cy="1376890"/>
      </dsp:txXfrm>
    </dsp:sp>
    <dsp:sp modelId="{98455FA2-6651-48A5-9160-8DD2E54FC92E}">
      <dsp:nvSpPr>
        <dsp:cNvPr id="0" name=""/>
        <dsp:cNvSpPr/>
      </dsp:nvSpPr>
      <dsp:spPr>
        <a:xfrm>
          <a:off x="3653189" y="1206"/>
          <a:ext cx="2294817" cy="137689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/>
            <a:t>Alkohol</a:t>
          </a:r>
          <a:endParaRPr lang="en-US" sz="2300" kern="1200"/>
        </a:p>
      </dsp:txBody>
      <dsp:txXfrm>
        <a:off x="3653189" y="1206"/>
        <a:ext cx="2294817" cy="1376890"/>
      </dsp:txXfrm>
    </dsp:sp>
    <dsp:sp modelId="{9DF649DB-4CC8-473A-B207-F8383FB52B3E}">
      <dsp:nvSpPr>
        <dsp:cNvPr id="0" name=""/>
        <dsp:cNvSpPr/>
      </dsp:nvSpPr>
      <dsp:spPr>
        <a:xfrm>
          <a:off x="6177488" y="1206"/>
          <a:ext cx="2294817" cy="137689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/>
            <a:t>Marihuana, marihuana syntetyczna</a:t>
          </a:r>
          <a:endParaRPr lang="en-US" sz="2300" kern="1200"/>
        </a:p>
      </dsp:txBody>
      <dsp:txXfrm>
        <a:off x="6177488" y="1206"/>
        <a:ext cx="2294817" cy="1376890"/>
      </dsp:txXfrm>
    </dsp:sp>
    <dsp:sp modelId="{828CE0E7-7C54-4F8A-AC47-010AB8C62E28}">
      <dsp:nvSpPr>
        <dsp:cNvPr id="0" name=""/>
        <dsp:cNvSpPr/>
      </dsp:nvSpPr>
      <dsp:spPr>
        <a:xfrm>
          <a:off x="1128890" y="1607578"/>
          <a:ext cx="2294817" cy="137689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/>
            <a:t>Psychostymulanty – amfetamina, metaamfetamina, mefedron, kokaina</a:t>
          </a:r>
          <a:endParaRPr lang="en-US" sz="2300" kern="1200"/>
        </a:p>
      </dsp:txBody>
      <dsp:txXfrm>
        <a:off x="1128890" y="1607578"/>
        <a:ext cx="2294817" cy="1376890"/>
      </dsp:txXfrm>
    </dsp:sp>
    <dsp:sp modelId="{4269B646-6208-4CEE-A505-2E61666BF7E2}">
      <dsp:nvSpPr>
        <dsp:cNvPr id="0" name=""/>
        <dsp:cNvSpPr/>
      </dsp:nvSpPr>
      <dsp:spPr>
        <a:xfrm>
          <a:off x="3653189" y="1607578"/>
          <a:ext cx="2294817" cy="137689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/>
            <a:t>Leki na receptę</a:t>
          </a:r>
          <a:endParaRPr lang="en-US" sz="2300" kern="1200"/>
        </a:p>
      </dsp:txBody>
      <dsp:txXfrm>
        <a:off x="3653189" y="1607578"/>
        <a:ext cx="2294817" cy="1376890"/>
      </dsp:txXfrm>
    </dsp:sp>
    <dsp:sp modelId="{5061B460-6491-4372-AB96-907D64572895}">
      <dsp:nvSpPr>
        <dsp:cNvPr id="0" name=""/>
        <dsp:cNvSpPr/>
      </dsp:nvSpPr>
      <dsp:spPr>
        <a:xfrm>
          <a:off x="6177488" y="1607578"/>
          <a:ext cx="2294817" cy="13768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/>
            <a:t>Uzależnienia cyfrowe : Internet, smartfon, gry komputerowe</a:t>
          </a:r>
          <a:endParaRPr lang="en-US" sz="2300" kern="1200"/>
        </a:p>
      </dsp:txBody>
      <dsp:txXfrm>
        <a:off x="6177488" y="1607578"/>
        <a:ext cx="2294817" cy="13768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CD5D3C-4E5E-4C4A-82E8-78DD0A02FFB9}">
      <dsp:nvSpPr>
        <dsp:cNvPr id="0" name=""/>
        <dsp:cNvSpPr/>
      </dsp:nvSpPr>
      <dsp:spPr>
        <a:xfrm>
          <a:off x="48170" y="660"/>
          <a:ext cx="2210431" cy="13262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0" kern="1200"/>
            <a:t>Znudzenie </a:t>
          </a:r>
          <a:endParaRPr lang="en-US" sz="2200" kern="1200"/>
        </a:p>
      </dsp:txBody>
      <dsp:txXfrm>
        <a:off x="48170" y="660"/>
        <a:ext cx="2210431" cy="1326259"/>
      </dsp:txXfrm>
    </dsp:sp>
    <dsp:sp modelId="{486A9B5F-730A-41E6-82F9-D4A051C7313F}">
      <dsp:nvSpPr>
        <dsp:cNvPr id="0" name=""/>
        <dsp:cNvSpPr/>
      </dsp:nvSpPr>
      <dsp:spPr>
        <a:xfrm>
          <a:off x="2479645" y="660"/>
          <a:ext cx="2210431" cy="132625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0" kern="1200"/>
            <a:t>Nacisk rówieśników</a:t>
          </a:r>
          <a:endParaRPr lang="en-US" sz="2200" kern="1200"/>
        </a:p>
      </dsp:txBody>
      <dsp:txXfrm>
        <a:off x="2479645" y="660"/>
        <a:ext cx="2210431" cy="1326259"/>
      </dsp:txXfrm>
    </dsp:sp>
    <dsp:sp modelId="{9DB433B1-FA6B-4C16-A6B1-948CA0D4890B}">
      <dsp:nvSpPr>
        <dsp:cNvPr id="0" name=""/>
        <dsp:cNvSpPr/>
      </dsp:nvSpPr>
      <dsp:spPr>
        <a:xfrm>
          <a:off x="4911120" y="660"/>
          <a:ext cx="2210431" cy="132625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0" kern="1200"/>
            <a:t>Lęk społeczny</a:t>
          </a:r>
          <a:endParaRPr lang="en-US" sz="2200" kern="1200"/>
        </a:p>
      </dsp:txBody>
      <dsp:txXfrm>
        <a:off x="4911120" y="660"/>
        <a:ext cx="2210431" cy="1326259"/>
      </dsp:txXfrm>
    </dsp:sp>
    <dsp:sp modelId="{B1737701-434E-4663-BCCB-F45669FA29E2}">
      <dsp:nvSpPr>
        <dsp:cNvPr id="0" name=""/>
        <dsp:cNvSpPr/>
      </dsp:nvSpPr>
      <dsp:spPr>
        <a:xfrm>
          <a:off x="7342595" y="660"/>
          <a:ext cx="2210431" cy="132625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0" kern="1200"/>
            <a:t>Poszukiwanie nowych wrażeń – silna potrzeba stymulacji</a:t>
          </a:r>
          <a:endParaRPr lang="en-US" sz="2200" kern="1200"/>
        </a:p>
      </dsp:txBody>
      <dsp:txXfrm>
        <a:off x="7342595" y="660"/>
        <a:ext cx="2210431" cy="1326259"/>
      </dsp:txXfrm>
    </dsp:sp>
    <dsp:sp modelId="{7E3821ED-B1C7-432B-83F3-69705017C2F9}">
      <dsp:nvSpPr>
        <dsp:cNvPr id="0" name=""/>
        <dsp:cNvSpPr/>
      </dsp:nvSpPr>
      <dsp:spPr>
        <a:xfrm>
          <a:off x="2479645" y="1547963"/>
          <a:ext cx="2210431" cy="132625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0" kern="1200"/>
            <a:t>Zwiększenie koncentracji</a:t>
          </a:r>
          <a:endParaRPr lang="en-US" sz="2200" kern="1200"/>
        </a:p>
      </dsp:txBody>
      <dsp:txXfrm>
        <a:off x="2479645" y="1547963"/>
        <a:ext cx="2210431" cy="1326259"/>
      </dsp:txXfrm>
    </dsp:sp>
    <dsp:sp modelId="{DC3A5CF4-CF38-41A6-A885-C5A940EB0505}">
      <dsp:nvSpPr>
        <dsp:cNvPr id="0" name=""/>
        <dsp:cNvSpPr/>
      </dsp:nvSpPr>
      <dsp:spPr>
        <a:xfrm>
          <a:off x="4911120" y="1547963"/>
          <a:ext cx="2210431" cy="13262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0" kern="1200"/>
            <a:t>Odchudzanie </a:t>
          </a:r>
          <a:endParaRPr lang="en-US" sz="2200" kern="1200"/>
        </a:p>
      </dsp:txBody>
      <dsp:txXfrm>
        <a:off x="4911120" y="1547963"/>
        <a:ext cx="2210431" cy="13262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EE3F2F-873B-4D40-AFEF-19140380BC42}">
      <dsp:nvSpPr>
        <dsp:cNvPr id="0" name=""/>
        <dsp:cNvSpPr/>
      </dsp:nvSpPr>
      <dsp:spPr>
        <a:xfrm>
          <a:off x="0" y="1697"/>
          <a:ext cx="5914209" cy="7234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4F30FC-ECA8-47EE-AA73-88002B7DA3B6}">
      <dsp:nvSpPr>
        <dsp:cNvPr id="0" name=""/>
        <dsp:cNvSpPr/>
      </dsp:nvSpPr>
      <dsp:spPr>
        <a:xfrm>
          <a:off x="218854" y="164481"/>
          <a:ext cx="397916" cy="3979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DEAA8F-2076-4674-8F88-73F40258BA9A}">
      <dsp:nvSpPr>
        <dsp:cNvPr id="0" name=""/>
        <dsp:cNvSpPr/>
      </dsp:nvSpPr>
      <dsp:spPr>
        <a:xfrm>
          <a:off x="835624" y="1697"/>
          <a:ext cx="5078584" cy="723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69" tIns="76569" rIns="76569" bIns="7656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1" kern="1200"/>
            <a:t>Żądanie prywatności</a:t>
          </a:r>
          <a:endParaRPr lang="en-US" sz="1900" kern="1200"/>
        </a:p>
      </dsp:txBody>
      <dsp:txXfrm>
        <a:off x="835624" y="1697"/>
        <a:ext cx="5078584" cy="723484"/>
      </dsp:txXfrm>
    </dsp:sp>
    <dsp:sp modelId="{5C19CFED-A252-48A3-A0FB-0A01D0E7F82C}">
      <dsp:nvSpPr>
        <dsp:cNvPr id="0" name=""/>
        <dsp:cNvSpPr/>
      </dsp:nvSpPr>
      <dsp:spPr>
        <a:xfrm>
          <a:off x="0" y="906053"/>
          <a:ext cx="5914209" cy="7234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B7A8CB-8205-40ED-93FC-D42EEE99ABF6}">
      <dsp:nvSpPr>
        <dsp:cNvPr id="0" name=""/>
        <dsp:cNvSpPr/>
      </dsp:nvSpPr>
      <dsp:spPr>
        <a:xfrm>
          <a:off x="218854" y="1068837"/>
          <a:ext cx="397916" cy="3979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DCF305-A307-4A77-834B-B6CACBC01F5F}">
      <dsp:nvSpPr>
        <dsp:cNvPr id="0" name=""/>
        <dsp:cNvSpPr/>
      </dsp:nvSpPr>
      <dsp:spPr>
        <a:xfrm>
          <a:off x="835624" y="906053"/>
          <a:ext cx="5078584" cy="723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69" tIns="76569" rIns="76569" bIns="7656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1" kern="1200"/>
            <a:t>Izolacja</a:t>
          </a:r>
          <a:endParaRPr lang="en-US" sz="1900" kern="1200"/>
        </a:p>
      </dsp:txBody>
      <dsp:txXfrm>
        <a:off x="835624" y="906053"/>
        <a:ext cx="5078584" cy="723484"/>
      </dsp:txXfrm>
    </dsp:sp>
    <dsp:sp modelId="{A2D1EC49-055C-4159-B041-CA8231D9A2A9}">
      <dsp:nvSpPr>
        <dsp:cNvPr id="0" name=""/>
        <dsp:cNvSpPr/>
      </dsp:nvSpPr>
      <dsp:spPr>
        <a:xfrm>
          <a:off x="0" y="1810408"/>
          <a:ext cx="5914209" cy="7234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B8DD6A-9217-45C8-8C47-E28088E03444}">
      <dsp:nvSpPr>
        <dsp:cNvPr id="0" name=""/>
        <dsp:cNvSpPr/>
      </dsp:nvSpPr>
      <dsp:spPr>
        <a:xfrm>
          <a:off x="218854" y="1973192"/>
          <a:ext cx="397916" cy="39791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B9891C-F681-4BF7-B1C4-C29DC3CCAD51}">
      <dsp:nvSpPr>
        <dsp:cNvPr id="0" name=""/>
        <dsp:cNvSpPr/>
      </dsp:nvSpPr>
      <dsp:spPr>
        <a:xfrm>
          <a:off x="835624" y="1810408"/>
          <a:ext cx="5078584" cy="723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69" tIns="76569" rIns="76569" bIns="7656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1" kern="1200"/>
            <a:t>Znikające pieniądze</a:t>
          </a:r>
          <a:endParaRPr lang="en-US" sz="1900" kern="1200"/>
        </a:p>
      </dsp:txBody>
      <dsp:txXfrm>
        <a:off x="835624" y="1810408"/>
        <a:ext cx="5078584" cy="723484"/>
      </dsp:txXfrm>
    </dsp:sp>
    <dsp:sp modelId="{5BB24145-93C2-4EA0-9044-94424278AD56}">
      <dsp:nvSpPr>
        <dsp:cNvPr id="0" name=""/>
        <dsp:cNvSpPr/>
      </dsp:nvSpPr>
      <dsp:spPr>
        <a:xfrm>
          <a:off x="0" y="2714764"/>
          <a:ext cx="5914209" cy="7234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ADC91A-C792-4E39-928B-C2674988FF68}">
      <dsp:nvSpPr>
        <dsp:cNvPr id="0" name=""/>
        <dsp:cNvSpPr/>
      </dsp:nvSpPr>
      <dsp:spPr>
        <a:xfrm>
          <a:off x="218854" y="2877548"/>
          <a:ext cx="397916" cy="39791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C52014-4887-44E9-8964-56C1E9BC5A70}">
      <dsp:nvSpPr>
        <dsp:cNvPr id="0" name=""/>
        <dsp:cNvSpPr/>
      </dsp:nvSpPr>
      <dsp:spPr>
        <a:xfrm>
          <a:off x="835624" y="2714764"/>
          <a:ext cx="5078584" cy="723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69" tIns="76569" rIns="76569" bIns="7656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1" kern="1200"/>
            <a:t>Zmiany rytmu dobowego</a:t>
          </a:r>
          <a:endParaRPr lang="en-US" sz="1900" kern="1200"/>
        </a:p>
      </dsp:txBody>
      <dsp:txXfrm>
        <a:off x="835624" y="2714764"/>
        <a:ext cx="5078584" cy="723484"/>
      </dsp:txXfrm>
    </dsp:sp>
    <dsp:sp modelId="{820E242B-24DB-4EA5-B832-C6FB2C648465}">
      <dsp:nvSpPr>
        <dsp:cNvPr id="0" name=""/>
        <dsp:cNvSpPr/>
      </dsp:nvSpPr>
      <dsp:spPr>
        <a:xfrm>
          <a:off x="0" y="3619119"/>
          <a:ext cx="5914209" cy="7234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753045-0EF7-414A-9742-CB6FFB837B34}">
      <dsp:nvSpPr>
        <dsp:cNvPr id="0" name=""/>
        <dsp:cNvSpPr/>
      </dsp:nvSpPr>
      <dsp:spPr>
        <a:xfrm>
          <a:off x="218854" y="3781903"/>
          <a:ext cx="397916" cy="39791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31502E-4840-4F42-B712-C3B06C92E709}">
      <dsp:nvSpPr>
        <dsp:cNvPr id="0" name=""/>
        <dsp:cNvSpPr/>
      </dsp:nvSpPr>
      <dsp:spPr>
        <a:xfrm>
          <a:off x="835624" y="3619119"/>
          <a:ext cx="5078584" cy="723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69" tIns="76569" rIns="76569" bIns="7656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1" kern="1200"/>
            <a:t>Duże wahania wagi</a:t>
          </a:r>
          <a:endParaRPr lang="en-US" sz="1900" kern="1200"/>
        </a:p>
      </dsp:txBody>
      <dsp:txXfrm>
        <a:off x="835624" y="3619119"/>
        <a:ext cx="5078584" cy="723484"/>
      </dsp:txXfrm>
    </dsp:sp>
    <dsp:sp modelId="{CD4FC368-A6F0-4906-BDB6-C769016923E7}">
      <dsp:nvSpPr>
        <dsp:cNvPr id="0" name=""/>
        <dsp:cNvSpPr/>
      </dsp:nvSpPr>
      <dsp:spPr>
        <a:xfrm>
          <a:off x="0" y="4523474"/>
          <a:ext cx="5914209" cy="7234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947D50-6760-4E8B-A72D-BF3B2A00B042}">
      <dsp:nvSpPr>
        <dsp:cNvPr id="0" name=""/>
        <dsp:cNvSpPr/>
      </dsp:nvSpPr>
      <dsp:spPr>
        <a:xfrm>
          <a:off x="218854" y="4686258"/>
          <a:ext cx="397916" cy="39791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1B5B03-8018-4391-8448-8E578C975B32}">
      <dsp:nvSpPr>
        <dsp:cNvPr id="0" name=""/>
        <dsp:cNvSpPr/>
      </dsp:nvSpPr>
      <dsp:spPr>
        <a:xfrm>
          <a:off x="835624" y="4523474"/>
          <a:ext cx="5078584" cy="723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69" tIns="76569" rIns="76569" bIns="7656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1" kern="1200"/>
            <a:t>Pogorszenie wyników w nauce</a:t>
          </a:r>
          <a:endParaRPr lang="en-US" sz="1900" kern="1200"/>
        </a:p>
      </dsp:txBody>
      <dsp:txXfrm>
        <a:off x="835624" y="4523474"/>
        <a:ext cx="5078584" cy="7234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6DA9F9-AE53-4656-ABCE-ABA5A834197E}">
      <dsp:nvSpPr>
        <dsp:cNvPr id="0" name=""/>
        <dsp:cNvSpPr/>
      </dsp:nvSpPr>
      <dsp:spPr>
        <a:xfrm>
          <a:off x="0" y="4540"/>
          <a:ext cx="5914209" cy="820462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/>
            <a:t>Solidne więzi i wsparcie w rodzinie</a:t>
          </a:r>
          <a:endParaRPr lang="en-US" sz="2200" kern="1200"/>
        </a:p>
      </dsp:txBody>
      <dsp:txXfrm>
        <a:off x="40052" y="44592"/>
        <a:ext cx="5834105" cy="740358"/>
      </dsp:txXfrm>
    </dsp:sp>
    <dsp:sp modelId="{8B815FF4-048C-4B1B-86E1-7E535C5357A6}">
      <dsp:nvSpPr>
        <dsp:cNvPr id="0" name=""/>
        <dsp:cNvSpPr/>
      </dsp:nvSpPr>
      <dsp:spPr>
        <a:xfrm>
          <a:off x="0" y="888363"/>
          <a:ext cx="5914209" cy="820462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450082"/>
                <a:satOff val="-7916"/>
                <a:lumOff val="314"/>
                <a:alphaOff val="0"/>
                <a:shade val="74000"/>
                <a:satMod val="130000"/>
                <a:lumMod val="90000"/>
              </a:schemeClr>
              <a:schemeClr val="accent2">
                <a:hueOff val="450082"/>
                <a:satOff val="-7916"/>
                <a:lumOff val="314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/>
            <a:t>Utrwalony system wartości</a:t>
          </a:r>
          <a:endParaRPr lang="en-US" sz="2200" kern="1200"/>
        </a:p>
      </dsp:txBody>
      <dsp:txXfrm>
        <a:off x="40052" y="928415"/>
        <a:ext cx="5834105" cy="740358"/>
      </dsp:txXfrm>
    </dsp:sp>
    <dsp:sp modelId="{11E52E3E-A3CA-4B8E-BF04-DB06B039F2BA}">
      <dsp:nvSpPr>
        <dsp:cNvPr id="0" name=""/>
        <dsp:cNvSpPr/>
      </dsp:nvSpPr>
      <dsp:spPr>
        <a:xfrm>
          <a:off x="0" y="1772185"/>
          <a:ext cx="5914209" cy="820462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900164"/>
                <a:satOff val="-15831"/>
                <a:lumOff val="628"/>
                <a:alphaOff val="0"/>
                <a:shade val="74000"/>
                <a:satMod val="130000"/>
                <a:lumMod val="90000"/>
              </a:schemeClr>
              <a:schemeClr val="accent2">
                <a:hueOff val="900164"/>
                <a:satOff val="-15831"/>
                <a:lumOff val="628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/>
            <a:t>Kompetencje społeczne, emocjonalne, behawioralne i moralne</a:t>
          </a:r>
          <a:endParaRPr lang="en-US" sz="2200" kern="1200"/>
        </a:p>
      </dsp:txBody>
      <dsp:txXfrm>
        <a:off x="40052" y="1812237"/>
        <a:ext cx="5834105" cy="740358"/>
      </dsp:txXfrm>
    </dsp:sp>
    <dsp:sp modelId="{7174171C-F35E-4158-BDAD-D03F1C3B27D3}">
      <dsp:nvSpPr>
        <dsp:cNvPr id="0" name=""/>
        <dsp:cNvSpPr/>
      </dsp:nvSpPr>
      <dsp:spPr>
        <a:xfrm>
          <a:off x="0" y="2656008"/>
          <a:ext cx="5914209" cy="820462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1350246"/>
                <a:satOff val="-23747"/>
                <a:lumOff val="941"/>
                <a:alphaOff val="0"/>
                <a:shade val="74000"/>
                <a:satMod val="130000"/>
                <a:lumMod val="90000"/>
              </a:schemeClr>
              <a:schemeClr val="accent2">
                <a:hueOff val="1350246"/>
                <a:satOff val="-23747"/>
                <a:lumOff val="941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/>
            <a:t>Samodzielność</a:t>
          </a:r>
          <a:endParaRPr lang="en-US" sz="2200" kern="1200"/>
        </a:p>
      </dsp:txBody>
      <dsp:txXfrm>
        <a:off x="40052" y="2696060"/>
        <a:ext cx="5834105" cy="740358"/>
      </dsp:txXfrm>
    </dsp:sp>
    <dsp:sp modelId="{589F31CB-7406-4084-B1D9-04C2CE906C4B}">
      <dsp:nvSpPr>
        <dsp:cNvPr id="0" name=""/>
        <dsp:cNvSpPr/>
      </dsp:nvSpPr>
      <dsp:spPr>
        <a:xfrm>
          <a:off x="0" y="3539831"/>
          <a:ext cx="5914209" cy="820462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1800328"/>
                <a:satOff val="-31662"/>
                <a:lumOff val="1255"/>
                <a:alphaOff val="0"/>
                <a:shade val="74000"/>
                <a:satMod val="130000"/>
                <a:lumMod val="90000"/>
              </a:schemeClr>
              <a:schemeClr val="accent2">
                <a:hueOff val="1800328"/>
                <a:satOff val="-31662"/>
                <a:lumOff val="1255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/>
            <a:t>Zaangażowanie społeczne –wolontariat, sport, przynależność do pozytywnej grupy rówieśniczej</a:t>
          </a:r>
          <a:endParaRPr lang="en-US" sz="2200" kern="1200"/>
        </a:p>
      </dsp:txBody>
      <dsp:txXfrm>
        <a:off x="40052" y="3579883"/>
        <a:ext cx="5834105" cy="740358"/>
      </dsp:txXfrm>
    </dsp:sp>
    <dsp:sp modelId="{D21016F0-CBB0-43A3-984C-671C785794BF}">
      <dsp:nvSpPr>
        <dsp:cNvPr id="0" name=""/>
        <dsp:cNvSpPr/>
      </dsp:nvSpPr>
      <dsp:spPr>
        <a:xfrm>
          <a:off x="0" y="4423653"/>
          <a:ext cx="5914209" cy="820462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2250410"/>
                <a:satOff val="-39578"/>
                <a:lumOff val="1569"/>
                <a:alphaOff val="0"/>
                <a:shade val="74000"/>
                <a:satMod val="130000"/>
                <a:lumMod val="90000"/>
              </a:schemeClr>
              <a:schemeClr val="accent2">
                <a:hueOff val="2250410"/>
                <a:satOff val="-39578"/>
                <a:lumOff val="1569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/>
            <a:t>Odporność psychiczna</a:t>
          </a:r>
          <a:endParaRPr lang="en-US" sz="2200" kern="1200"/>
        </a:p>
      </dsp:txBody>
      <dsp:txXfrm>
        <a:off x="40052" y="4463705"/>
        <a:ext cx="5834105" cy="7403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C23E10C-4735-4A0D-A76B-FFFBF4B6ED03}" type="datetimeFigureOut">
              <a:rPr lang="en-US" smtClean="0"/>
              <a:t>3/16/2026</a:t>
            </a:fld>
            <a:endParaRPr lang="en-US" dirty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7735CDE-2E0B-4188-96E9-ADF9ACB826A9}" type="datetimeFigureOut">
              <a:rPr lang="en-US" noProof="0" smtClean="0"/>
              <a:t>3/16/2026</a:t>
            </a:fld>
            <a:endParaRPr lang="en-US" noProof="0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noProof="0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" noProof="0"/>
              <a:t>Edytuj style wzorca tekstu</a:t>
            </a:r>
          </a:p>
          <a:p>
            <a:pPr lvl="1" rtl="0"/>
            <a:r>
              <a:rPr lang="pl" noProof="0"/>
              <a:t>Drugi poziom</a:t>
            </a:r>
          </a:p>
          <a:p>
            <a:pPr lvl="2" rtl="0"/>
            <a:r>
              <a:rPr lang="pl" noProof="0"/>
              <a:t>Trzeci poziom</a:t>
            </a:r>
          </a:p>
          <a:p>
            <a:pPr lvl="3" rtl="0"/>
            <a:r>
              <a:rPr lang="pl" noProof="0"/>
              <a:t>Czwarty poziom</a:t>
            </a:r>
          </a:p>
          <a:p>
            <a:pPr lvl="4" rtl="0"/>
            <a:r>
              <a:rPr lang="pl" noProof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9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pPr rtl="0"/>
            <a:r>
              <a:rPr lang="pl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 rtl="0"/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11019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pl"/>
              <a:t>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76128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pl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94870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pl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13926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pl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09214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pl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11025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pl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941234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pl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66496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pl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664617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78487DE8-DB1D-7476-8C44-B0F448760DE0}"/>
              </a:ext>
            </a:extLst>
          </p:cNvPr>
          <p:cNvSpPr/>
          <p:nvPr userDrawn="1"/>
        </p:nvSpPr>
        <p:spPr>
          <a:xfrm>
            <a:off x="803566" y="329415"/>
            <a:ext cx="9459997" cy="6186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9" name="Obraz 8" descr="Kolorowy płyn z purpurową linią&#10;&#10;Automatycznie generowany opis">
            <a:extLst>
              <a:ext uri="{FF2B5EF4-FFF2-40B4-BE49-F238E27FC236}">
                <a16:creationId xmlns:a16="http://schemas.microsoft.com/office/drawing/2014/main" id="{1F307DB2-2647-9E7A-A3A3-DBE7504930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680" r="331" b="10324"/>
          <a:stretch/>
        </p:blipFill>
        <p:spPr>
          <a:xfrm>
            <a:off x="84057" y="-9099"/>
            <a:ext cx="11536223" cy="6867100"/>
          </a:xfrm>
          <a:prstGeom prst="rect">
            <a:avLst/>
          </a:prstGeom>
        </p:spPr>
      </p:pic>
      <p:pic>
        <p:nvPicPr>
          <p:cNvPr id="11" name="Grafika 10">
            <a:extLst>
              <a:ext uri="{FF2B5EF4-FFF2-40B4-BE49-F238E27FC236}">
                <a16:creationId xmlns:a16="http://schemas.microsoft.com/office/drawing/2014/main" id="{99285B55-78E1-B83E-F9B2-6616677DB9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42007" y="1223587"/>
            <a:ext cx="849017" cy="978035"/>
          </a:xfrm>
          <a:prstGeom prst="rect">
            <a:avLst/>
          </a:prstGeom>
        </p:spPr>
      </p:pic>
      <p:pic>
        <p:nvPicPr>
          <p:cNvPr id="12" name="Grafika 11">
            <a:extLst>
              <a:ext uri="{FF2B5EF4-FFF2-40B4-BE49-F238E27FC236}">
                <a16:creationId xmlns:a16="http://schemas.microsoft.com/office/drawing/2014/main" id="{D3B77729-8929-07DD-3A0E-3345E9C7EC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21023" y="4463033"/>
            <a:ext cx="849017" cy="978035"/>
          </a:xfrm>
          <a:prstGeom prst="rect">
            <a:avLst/>
          </a:prstGeom>
        </p:spPr>
      </p:pic>
      <p:sp>
        <p:nvSpPr>
          <p:cNvPr id="13" name="Tytuł 1">
            <a:extLst>
              <a:ext uri="{FF2B5EF4-FFF2-40B4-BE49-F238E27FC236}">
                <a16:creationId xmlns:a16="http://schemas.microsoft.com/office/drawing/2014/main" id="{A3485D99-86C3-3AD2-8EEC-686C73F65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2576" y="1307592"/>
            <a:ext cx="6830568" cy="4498848"/>
          </a:xfrm>
        </p:spPr>
        <p:txBody>
          <a:bodyPr rtlCol="0">
            <a:normAutofit/>
          </a:bodyPr>
          <a:lstStyle>
            <a:lvl1pPr algn="ctr">
              <a:lnSpc>
                <a:spcPct val="113000"/>
              </a:lnSpc>
              <a:defRPr sz="5400" baseline="0"/>
            </a:lvl1pPr>
          </a:lstStyle>
          <a:p>
            <a:pPr rtl="0"/>
            <a:r>
              <a:rPr lang="pl-PL"/>
              <a:t>Kliknij, aby edytować styl</a:t>
            </a:r>
            <a:endParaRPr lang="pl"/>
          </a:p>
        </p:txBody>
      </p:sp>
      <p:sp>
        <p:nvSpPr>
          <p:cNvPr id="14" name="Data — symbol zastępczy 13">
            <a:extLst>
              <a:ext uri="{FF2B5EF4-FFF2-40B4-BE49-F238E27FC236}">
                <a16:creationId xmlns:a16="http://schemas.microsoft.com/office/drawing/2014/main" id="{A94F02A7-35D5-9B29-B063-4F40E8DCF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9879335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tuł i zawartość po praw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8BA3E124-5798-04DF-D85C-468DB4EC9F07}"/>
              </a:ext>
            </a:extLst>
          </p:cNvPr>
          <p:cNvSpPr/>
          <p:nvPr userDrawn="1"/>
        </p:nvSpPr>
        <p:spPr>
          <a:xfrm>
            <a:off x="803567" y="329415"/>
            <a:ext cx="3538724" cy="6186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9" name="Obraz 8" descr="Purpurowy i różowy gradient na czarnym tle&#10;&#10;Automatycznie generowany opis">
            <a:extLst>
              <a:ext uri="{FF2B5EF4-FFF2-40B4-BE49-F238E27FC236}">
                <a16:creationId xmlns:a16="http://schemas.microsoft.com/office/drawing/2014/main" id="{827662AF-0BAF-6D15-2F77-9241FBB7DD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19398"/>
          <a:stretch>
            <a:fillRect/>
          </a:stretch>
        </p:blipFill>
        <p:spPr>
          <a:xfrm rot="12600000">
            <a:off x="-1186695" y="-47254"/>
            <a:ext cx="8514377" cy="6482357"/>
          </a:xfrm>
          <a:custGeom>
            <a:avLst/>
            <a:gdLst>
              <a:gd name="connsiteX0" fmla="*/ 8514377 w 8514377"/>
              <a:gd name="connsiteY0" fmla="*/ 4473859 h 6482357"/>
              <a:gd name="connsiteX1" fmla="*/ 5035556 w 8514377"/>
              <a:gd name="connsiteY1" fmla="*/ 6482357 h 6482357"/>
              <a:gd name="connsiteX2" fmla="*/ 1109801 w 8514377"/>
              <a:gd name="connsiteY2" fmla="*/ 6482357 h 6482357"/>
              <a:gd name="connsiteX3" fmla="*/ 0 w 8514377"/>
              <a:gd name="connsiteY3" fmla="*/ 4560126 h 6482357"/>
              <a:gd name="connsiteX4" fmla="*/ 0 w 8514377"/>
              <a:gd name="connsiteY4" fmla="*/ 1470700 h 6482357"/>
              <a:gd name="connsiteX5" fmla="*/ 2547328 w 8514377"/>
              <a:gd name="connsiteY5" fmla="*/ 0 h 6482357"/>
              <a:gd name="connsiteX6" fmla="*/ 5931393 w 8514377"/>
              <a:gd name="connsiteY6" fmla="*/ 0 h 6482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14377" h="6482357">
                <a:moveTo>
                  <a:pt x="8514377" y="4473859"/>
                </a:moveTo>
                <a:lnTo>
                  <a:pt x="5035556" y="6482357"/>
                </a:lnTo>
                <a:lnTo>
                  <a:pt x="1109801" y="6482357"/>
                </a:lnTo>
                <a:lnTo>
                  <a:pt x="0" y="4560126"/>
                </a:lnTo>
                <a:lnTo>
                  <a:pt x="0" y="1470700"/>
                </a:lnTo>
                <a:lnTo>
                  <a:pt x="2547328" y="0"/>
                </a:lnTo>
                <a:lnTo>
                  <a:pt x="5931393" y="0"/>
                </a:lnTo>
                <a:close/>
              </a:path>
            </a:pathLst>
          </a:cu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A8327A7-341D-40E2-FE83-F00DE9326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76" y="2194560"/>
            <a:ext cx="3621024" cy="2121408"/>
          </a:xfrm>
        </p:spPr>
        <p:txBody>
          <a:bodyPr rtlCol="0">
            <a:normAutofit/>
          </a:bodyPr>
          <a:lstStyle>
            <a:lvl1pPr algn="ctr">
              <a:lnSpc>
                <a:spcPct val="90000"/>
              </a:lnSpc>
              <a:defRPr sz="3600" baseline="0"/>
            </a:lvl1pPr>
          </a:lstStyle>
          <a:p>
            <a:pPr rtl="0"/>
            <a:r>
              <a:rPr lang="pl-PL"/>
              <a:t>Kliknij, aby edytować styl</a:t>
            </a:r>
            <a:endParaRPr lang="pl"/>
          </a:p>
        </p:txBody>
      </p:sp>
      <p:sp>
        <p:nvSpPr>
          <p:cNvPr id="10" name="Zawartość — symbol zastępczy 7">
            <a:extLst>
              <a:ext uri="{FF2B5EF4-FFF2-40B4-BE49-F238E27FC236}">
                <a16:creationId xmlns:a16="http://schemas.microsoft.com/office/drawing/2014/main" id="{24DD5641-C57E-F509-6D45-46129581404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318155" y="393616"/>
            <a:ext cx="3539646" cy="6070600"/>
          </a:xfrm>
        </p:spPr>
        <p:txBody>
          <a:bodyPr rtlCol="0" anchor="ctr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8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"/>
          </a:p>
        </p:txBody>
      </p:sp>
      <p:sp>
        <p:nvSpPr>
          <p:cNvPr id="5" name="Data — symbol zastępczy 4">
            <a:extLst>
              <a:ext uri="{FF2B5EF4-FFF2-40B4-BE49-F238E27FC236}">
                <a16:creationId xmlns:a16="http://schemas.microsoft.com/office/drawing/2014/main" id="{11D12046-C0D1-8657-A169-8AE89D82B74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r>
              <a:rPr lang="pl"/>
              <a:t>20XX</a:t>
            </a:r>
          </a:p>
        </p:txBody>
      </p:sp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id="{DA2EE2E2-CE39-4B10-FFC4-3B077574EC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45F9EF72-F371-75B2-8BC8-2A3B1BBE25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Grafika 12">
            <a:extLst>
              <a:ext uri="{FF2B5EF4-FFF2-40B4-BE49-F238E27FC236}">
                <a16:creationId xmlns:a16="http://schemas.microsoft.com/office/drawing/2014/main" id="{09442780-F07F-F8E2-0DE6-A7FB6447AE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2147" y="1177405"/>
            <a:ext cx="849017" cy="978035"/>
          </a:xfrm>
          <a:prstGeom prst="rect">
            <a:avLst/>
          </a:prstGeom>
        </p:spPr>
      </p:pic>
      <p:pic>
        <p:nvPicPr>
          <p:cNvPr id="14" name="Grafika 13">
            <a:extLst>
              <a:ext uri="{FF2B5EF4-FFF2-40B4-BE49-F238E27FC236}">
                <a16:creationId xmlns:a16="http://schemas.microsoft.com/office/drawing/2014/main" id="{8ED62AC7-D4CF-F7E4-7EB6-B462EEB3FB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34198" y="5028678"/>
            <a:ext cx="849017" cy="97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683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pl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080299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uży obra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33C984FB-85C6-3052-A9EA-F41806C314AF}"/>
              </a:ext>
            </a:extLst>
          </p:cNvPr>
          <p:cNvSpPr/>
          <p:nvPr userDrawn="1"/>
        </p:nvSpPr>
        <p:spPr>
          <a:xfrm>
            <a:off x="803565" y="1291472"/>
            <a:ext cx="9537638" cy="5249368"/>
          </a:xfrm>
          <a:prstGeom prst="rect">
            <a:avLst/>
          </a:prstGeom>
          <a:solidFill>
            <a:srgbClr val="C5E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4898EEF-CE97-B22D-6E75-D121E815D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11480"/>
            <a:ext cx="9464040" cy="1325563"/>
          </a:xfrm>
        </p:spPr>
        <p:txBody>
          <a:bodyPr rtlCol="0" anchor="t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pl"/>
          </a:p>
        </p:txBody>
      </p:sp>
      <p:sp>
        <p:nvSpPr>
          <p:cNvPr id="28" name="Obraz — symbol zastępczy 27">
            <a:extLst>
              <a:ext uri="{FF2B5EF4-FFF2-40B4-BE49-F238E27FC236}">
                <a16:creationId xmlns:a16="http://schemas.microsoft.com/office/drawing/2014/main" id="{3766CFA5-68C3-F68B-7E95-753DDAE1E5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82498" y="1548481"/>
            <a:ext cx="8982675" cy="4736835"/>
          </a:xfrm>
          <a:custGeom>
            <a:avLst/>
            <a:gdLst>
              <a:gd name="connsiteX0" fmla="*/ 3400805 w 8982675"/>
              <a:gd name="connsiteY0" fmla="*/ 4656317 h 4736835"/>
              <a:gd name="connsiteX1" fmla="*/ 3768530 w 8982675"/>
              <a:gd name="connsiteY1" fmla="*/ 4708484 h 4736835"/>
              <a:gd name="connsiteX2" fmla="*/ 3854126 w 8982675"/>
              <a:gd name="connsiteY2" fmla="*/ 4736710 h 4736835"/>
              <a:gd name="connsiteX3" fmla="*/ 3352219 w 8982675"/>
              <a:gd name="connsiteY3" fmla="*/ 4736710 h 4736835"/>
              <a:gd name="connsiteX4" fmla="*/ 3267796 w 8982675"/>
              <a:gd name="connsiteY4" fmla="*/ 4658283 h 4736835"/>
              <a:gd name="connsiteX5" fmla="*/ 3400805 w 8982675"/>
              <a:gd name="connsiteY5" fmla="*/ 4656317 h 4736835"/>
              <a:gd name="connsiteX6" fmla="*/ 0 w 8982675"/>
              <a:gd name="connsiteY6" fmla="*/ 0 h 4736835"/>
              <a:gd name="connsiteX7" fmla="*/ 8982675 w 8982675"/>
              <a:gd name="connsiteY7" fmla="*/ 0 h 4736835"/>
              <a:gd name="connsiteX8" fmla="*/ 8982675 w 8982675"/>
              <a:gd name="connsiteY8" fmla="*/ 4736835 h 4736835"/>
              <a:gd name="connsiteX9" fmla="*/ 3950459 w 8982675"/>
              <a:gd name="connsiteY9" fmla="*/ 4736835 h 4736835"/>
              <a:gd name="connsiteX10" fmla="*/ 3788773 w 8982675"/>
              <a:gd name="connsiteY10" fmla="*/ 4674997 h 4736835"/>
              <a:gd name="connsiteX11" fmla="*/ 3228671 w 8982675"/>
              <a:gd name="connsiteY11" fmla="*/ 4623063 h 4736835"/>
              <a:gd name="connsiteX12" fmla="*/ 3132708 w 8982675"/>
              <a:gd name="connsiteY12" fmla="*/ 4545069 h 4736835"/>
              <a:gd name="connsiteX13" fmla="*/ 2691341 w 8982675"/>
              <a:gd name="connsiteY13" fmla="*/ 4402451 h 4736835"/>
              <a:gd name="connsiteX14" fmla="*/ 2104826 w 8982675"/>
              <a:gd name="connsiteY14" fmla="*/ 4577133 h 4736835"/>
              <a:gd name="connsiteX15" fmla="*/ 540354 w 8982675"/>
              <a:gd name="connsiteY15" fmla="*/ 3817187 h 4736835"/>
              <a:gd name="connsiteX16" fmla="*/ 0 w 8982675"/>
              <a:gd name="connsiteY16" fmla="*/ 3830433 h 473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982675" h="4736835">
                <a:moveTo>
                  <a:pt x="3400805" y="4656317"/>
                </a:moveTo>
                <a:cubicBezTo>
                  <a:pt x="3531347" y="4658926"/>
                  <a:pt x="3654347" y="4675523"/>
                  <a:pt x="3768530" y="4708484"/>
                </a:cubicBezTo>
                <a:cubicBezTo>
                  <a:pt x="3798214" y="4717150"/>
                  <a:pt x="3826726" y="4726559"/>
                  <a:pt x="3854126" y="4736710"/>
                </a:cubicBezTo>
                <a:lnTo>
                  <a:pt x="3352219" y="4736710"/>
                </a:lnTo>
                <a:cubicBezTo>
                  <a:pt x="3323028" y="4709289"/>
                  <a:pt x="3294579" y="4682734"/>
                  <a:pt x="3267796" y="4658283"/>
                </a:cubicBezTo>
                <a:cubicBezTo>
                  <a:pt x="3312939" y="4656132"/>
                  <a:pt x="3357291" y="4655448"/>
                  <a:pt x="3400805" y="4656317"/>
                </a:cubicBezTo>
                <a:close/>
                <a:moveTo>
                  <a:pt x="0" y="0"/>
                </a:moveTo>
                <a:lnTo>
                  <a:pt x="8982675" y="0"/>
                </a:lnTo>
                <a:lnTo>
                  <a:pt x="8982675" y="4736835"/>
                </a:lnTo>
                <a:lnTo>
                  <a:pt x="3950459" y="4736835"/>
                </a:lnTo>
                <a:cubicBezTo>
                  <a:pt x="3900904" y="4713870"/>
                  <a:pt x="3847214" y="4693133"/>
                  <a:pt x="3788773" y="4674997"/>
                </a:cubicBezTo>
                <a:cubicBezTo>
                  <a:pt x="3643810" y="4630924"/>
                  <a:pt x="3458920" y="4609197"/>
                  <a:pt x="3228671" y="4623063"/>
                </a:cubicBezTo>
                <a:cubicBezTo>
                  <a:pt x="3190841" y="4589513"/>
                  <a:pt x="3157763" y="4562153"/>
                  <a:pt x="3132708" y="4545069"/>
                </a:cubicBezTo>
                <a:cubicBezTo>
                  <a:pt x="3009900" y="4465156"/>
                  <a:pt x="2876972" y="4398675"/>
                  <a:pt x="2691341" y="4402451"/>
                </a:cubicBezTo>
                <a:cubicBezTo>
                  <a:pt x="2485283" y="4409074"/>
                  <a:pt x="2289531" y="4465898"/>
                  <a:pt x="2104826" y="4577133"/>
                </a:cubicBezTo>
                <a:cubicBezTo>
                  <a:pt x="1783304" y="4259153"/>
                  <a:pt x="1229373" y="3910408"/>
                  <a:pt x="540354" y="3817187"/>
                </a:cubicBezTo>
                <a:cubicBezTo>
                  <a:pt x="359907" y="3797131"/>
                  <a:pt x="179768" y="3802888"/>
                  <a:pt x="0" y="3830433"/>
                </a:cubicBez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pl-PL"/>
              <a:t>Kliknij ikonę, aby dodać obraz</a:t>
            </a:r>
            <a:endParaRPr lang="en-US" dirty="0"/>
          </a:p>
        </p:txBody>
      </p:sp>
      <p:pic>
        <p:nvPicPr>
          <p:cNvPr id="7" name="Obraz 6" descr="Purpurowy i różowy gradient na czarnym tle&#10;&#10;Automatycznie generowany opis">
            <a:extLst>
              <a:ext uri="{FF2B5EF4-FFF2-40B4-BE49-F238E27FC236}">
                <a16:creationId xmlns:a16="http://schemas.microsoft.com/office/drawing/2014/main" id="{846F15F4-7014-4E14-56B7-56D54599BA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15" t="-15152"/>
          <a:stretch/>
        </p:blipFill>
        <p:spPr>
          <a:xfrm rot="10800000" flipH="1">
            <a:off x="7432159" y="-25812"/>
            <a:ext cx="4767411" cy="837980"/>
          </a:xfrm>
          <a:prstGeom prst="rect">
            <a:avLst/>
          </a:prstGeom>
        </p:spPr>
      </p:pic>
      <p:pic>
        <p:nvPicPr>
          <p:cNvPr id="9" name="Obraz 8" descr="Purpurowy i różowy gradient na czarnym tle&#10;&#10;Automatycznie generowany opis">
            <a:extLst>
              <a:ext uri="{FF2B5EF4-FFF2-40B4-BE49-F238E27FC236}">
                <a16:creationId xmlns:a16="http://schemas.microsoft.com/office/drawing/2014/main" id="{3A669BB6-5B89-62EF-E05B-39C24D4741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963474" y="5867628"/>
            <a:ext cx="4983673" cy="990372"/>
          </a:xfrm>
          <a:prstGeom prst="rect">
            <a:avLst/>
          </a:prstGeom>
        </p:spPr>
      </p:pic>
      <p:pic>
        <p:nvPicPr>
          <p:cNvPr id="11" name="Obraz 10" descr="Kolorowe kształty gradientowe z purpurową linią&#10;&#10;Automatycznie generowany opis ze średnim poziomem pewności">
            <a:extLst>
              <a:ext uri="{FF2B5EF4-FFF2-40B4-BE49-F238E27FC236}">
                <a16:creationId xmlns:a16="http://schemas.microsoft.com/office/drawing/2014/main" id="{6B7DEE27-0CA8-84BE-2C04-6FDB3E5881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4753929"/>
            <a:ext cx="5788201" cy="2104070"/>
          </a:xfrm>
          <a:prstGeom prst="rect">
            <a:avLst/>
          </a:prstGeom>
        </p:spPr>
      </p:pic>
      <p:pic>
        <p:nvPicPr>
          <p:cNvPr id="12" name="Grafika 11">
            <a:extLst>
              <a:ext uri="{FF2B5EF4-FFF2-40B4-BE49-F238E27FC236}">
                <a16:creationId xmlns:a16="http://schemas.microsoft.com/office/drawing/2014/main" id="{AB0126E7-35C8-4EB5-B66B-D1260C4AE37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0380" y="5498683"/>
            <a:ext cx="904680" cy="104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8218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dzia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F97F71CF-7463-EE58-8673-70FF6E01D635}"/>
              </a:ext>
            </a:extLst>
          </p:cNvPr>
          <p:cNvSpPr/>
          <p:nvPr userDrawn="1"/>
        </p:nvSpPr>
        <p:spPr>
          <a:xfrm>
            <a:off x="803566" y="329415"/>
            <a:ext cx="9459997" cy="6186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7" name="Obraz 6" descr="Kolorowy gradient na czarnym tle&#10;&#10;Automatycznie generowany opis">
            <a:extLst>
              <a:ext uri="{FF2B5EF4-FFF2-40B4-BE49-F238E27FC236}">
                <a16:creationId xmlns:a16="http://schemas.microsoft.com/office/drawing/2014/main" id="{35BEB45A-F384-D7C9-A3CB-75375E4B69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728" t="-787" r="-1" b="2794"/>
          <a:stretch/>
        </p:blipFill>
        <p:spPr>
          <a:xfrm rot="10800000">
            <a:off x="147778" y="-1"/>
            <a:ext cx="11843113" cy="6516282"/>
          </a:xfrm>
          <a:prstGeom prst="rect">
            <a:avLst/>
          </a:prstGeom>
        </p:spPr>
      </p:pic>
      <p:grpSp>
        <p:nvGrpSpPr>
          <p:cNvPr id="8" name="Grupa 7">
            <a:extLst>
              <a:ext uri="{FF2B5EF4-FFF2-40B4-BE49-F238E27FC236}">
                <a16:creationId xmlns:a16="http://schemas.microsoft.com/office/drawing/2014/main" id="{210DECF3-C5B2-7596-8F56-1A7469F36886}"/>
              </a:ext>
            </a:extLst>
          </p:cNvPr>
          <p:cNvGrpSpPr/>
          <p:nvPr userDrawn="1"/>
        </p:nvGrpSpPr>
        <p:grpSpPr>
          <a:xfrm rot="10800000">
            <a:off x="3039303" y="555295"/>
            <a:ext cx="5490384" cy="5535077"/>
            <a:chOff x="2470935" y="599843"/>
            <a:chExt cx="5490384" cy="5535077"/>
          </a:xfrm>
        </p:grpSpPr>
        <p:pic>
          <p:nvPicPr>
            <p:cNvPr id="10" name="Grafika 9">
              <a:extLst>
                <a:ext uri="{FF2B5EF4-FFF2-40B4-BE49-F238E27FC236}">
                  <a16:creationId xmlns:a16="http://schemas.microsoft.com/office/drawing/2014/main" id="{9A5C777D-A2B2-306B-76C2-3E13CEC5C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470935" y="599843"/>
              <a:ext cx="849017" cy="978035"/>
            </a:xfrm>
            <a:prstGeom prst="rect">
              <a:avLst/>
            </a:prstGeom>
          </p:spPr>
        </p:pic>
        <p:pic>
          <p:nvPicPr>
            <p:cNvPr id="11" name="Grafika 10">
              <a:extLst>
                <a:ext uri="{FF2B5EF4-FFF2-40B4-BE49-F238E27FC236}">
                  <a16:creationId xmlns:a16="http://schemas.microsoft.com/office/drawing/2014/main" id="{CB86DD9E-B0D3-146B-90C5-1F835B4B6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112302" y="5156885"/>
              <a:ext cx="849017" cy="978035"/>
            </a:xfrm>
            <a:prstGeom prst="rect">
              <a:avLst/>
            </a:prstGeom>
          </p:spPr>
        </p:pic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435E4463-3EAA-4A1D-028E-15858531E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4368" y="1417320"/>
            <a:ext cx="5367528" cy="2194560"/>
          </a:xfrm>
        </p:spPr>
        <p:txBody>
          <a:bodyPr rtlCol="0" anchor="b">
            <a:normAutofit/>
          </a:bodyPr>
          <a:lstStyle>
            <a:lvl1pPr algn="ctr">
              <a:lnSpc>
                <a:spcPct val="90000"/>
              </a:lnSpc>
              <a:defRPr sz="3600"/>
            </a:lvl1pPr>
          </a:lstStyle>
          <a:p>
            <a:pPr rtl="0"/>
            <a:r>
              <a:rPr lang="pl-PL"/>
              <a:t>Kliknij, aby edytować styl</a:t>
            </a:r>
            <a:endParaRPr lang="pl"/>
          </a:p>
        </p:txBody>
      </p:sp>
      <p:sp>
        <p:nvSpPr>
          <p:cNvPr id="9" name="Tekst — symbol zastępczy 8">
            <a:extLst>
              <a:ext uri="{FF2B5EF4-FFF2-40B4-BE49-F238E27FC236}">
                <a16:creationId xmlns:a16="http://schemas.microsoft.com/office/drawing/2014/main" id="{8BF31E34-7EF1-9430-2FA0-784F079D7A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44368" y="3602736"/>
            <a:ext cx="5367528" cy="949325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598609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tuł i zawartość po lew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EACC7A06-20DF-11B2-DBA3-4AD5A0782F72}"/>
              </a:ext>
            </a:extLst>
          </p:cNvPr>
          <p:cNvSpPr/>
          <p:nvPr userDrawn="1"/>
        </p:nvSpPr>
        <p:spPr>
          <a:xfrm>
            <a:off x="6711599" y="329415"/>
            <a:ext cx="3538724" cy="6186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7" name="Obraz 6" descr="Purpurowy i niebieski gradient&#10;&#10;Automatycznie generowany opis">
            <a:extLst>
              <a:ext uri="{FF2B5EF4-FFF2-40B4-BE49-F238E27FC236}">
                <a16:creationId xmlns:a16="http://schemas.microsoft.com/office/drawing/2014/main" id="{7F2E8E22-8715-DC35-A1D6-9DE0F7D4E5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20146" y="430094"/>
            <a:ext cx="6635667" cy="5551084"/>
          </a:xfrm>
          <a:prstGeom prst="rect">
            <a:avLst/>
          </a:prstGeom>
        </p:spPr>
      </p:pic>
      <p:pic>
        <p:nvPicPr>
          <p:cNvPr id="8" name="Grafika 7">
            <a:extLst>
              <a:ext uri="{FF2B5EF4-FFF2-40B4-BE49-F238E27FC236}">
                <a16:creationId xmlns:a16="http://schemas.microsoft.com/office/drawing/2014/main" id="{CFA543A9-6610-874B-5B5A-83D92322A5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5996376" y="1390616"/>
            <a:ext cx="849017" cy="978035"/>
          </a:xfrm>
          <a:prstGeom prst="rect">
            <a:avLst/>
          </a:prstGeom>
        </p:spPr>
      </p:pic>
      <p:pic>
        <p:nvPicPr>
          <p:cNvPr id="9" name="Grafika 8">
            <a:extLst>
              <a:ext uri="{FF2B5EF4-FFF2-40B4-BE49-F238E27FC236}">
                <a16:creationId xmlns:a16="http://schemas.microsoft.com/office/drawing/2014/main" id="{118BD6AF-5555-EEAD-E54D-5C0AD969A1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8522918" y="4778529"/>
            <a:ext cx="849017" cy="978035"/>
          </a:xfrm>
          <a:prstGeom prst="rect">
            <a:avLst/>
          </a:prstGeom>
        </p:spPr>
      </p:pic>
      <p:sp>
        <p:nvSpPr>
          <p:cNvPr id="12" name="Tytuł 1">
            <a:extLst>
              <a:ext uri="{FF2B5EF4-FFF2-40B4-BE49-F238E27FC236}">
                <a16:creationId xmlns:a16="http://schemas.microsoft.com/office/drawing/2014/main" id="{FC23DEBC-4628-999E-0CE4-A99E4EE0D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696" y="1956816"/>
            <a:ext cx="3502152" cy="3218688"/>
          </a:xfrm>
        </p:spPr>
        <p:txBody>
          <a:bodyPr rtlCol="0">
            <a:normAutofit/>
          </a:bodyPr>
          <a:lstStyle>
            <a:lvl1pPr algn="ctr">
              <a:lnSpc>
                <a:spcPct val="90000"/>
              </a:lnSpc>
              <a:defRPr sz="3600" baseline="0"/>
            </a:lvl1pPr>
          </a:lstStyle>
          <a:p>
            <a:pPr rtl="0"/>
            <a:r>
              <a:rPr lang="pl-PL"/>
              <a:t>Kliknij, aby edytować styl</a:t>
            </a:r>
            <a:endParaRPr lang="pl"/>
          </a:p>
        </p:txBody>
      </p:sp>
      <p:sp>
        <p:nvSpPr>
          <p:cNvPr id="10" name="Zawartość — symbol zastępczy 7">
            <a:extLst>
              <a:ext uri="{FF2B5EF4-FFF2-40B4-BE49-F238E27FC236}">
                <a16:creationId xmlns:a16="http://schemas.microsoft.com/office/drawing/2014/main" id="{6D3C4B38-CA42-D6E7-A813-594FE780EBB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83724" y="705888"/>
            <a:ext cx="4123944" cy="5758328"/>
          </a:xfrm>
        </p:spPr>
        <p:txBody>
          <a:bodyPr rtlCol="0" anchor="ctr"/>
          <a:lstStyle>
            <a:lvl1pPr marL="228600" indent="-2286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"/>
          </a:p>
        </p:txBody>
      </p:sp>
      <p:sp>
        <p:nvSpPr>
          <p:cNvPr id="5" name="Data — symbol zastępczy 4">
            <a:extLst>
              <a:ext uri="{FF2B5EF4-FFF2-40B4-BE49-F238E27FC236}">
                <a16:creationId xmlns:a16="http://schemas.microsoft.com/office/drawing/2014/main" id="{A5E7106E-AE9C-748D-BFA7-A5C720C40C7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r>
              <a:rPr lang="pl"/>
              <a:t>20XX</a:t>
            </a:r>
          </a:p>
        </p:txBody>
      </p:sp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id="{CFE05E23-DC2F-F555-BE36-6A4BA26749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672624F6-261B-7F20-EE2A-8BE5871734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9264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dwa elementy zawartości po lew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C653AAB7-5928-57F2-05DE-9C551FC2F2E3}"/>
              </a:ext>
            </a:extLst>
          </p:cNvPr>
          <p:cNvSpPr/>
          <p:nvPr userDrawn="1"/>
        </p:nvSpPr>
        <p:spPr>
          <a:xfrm>
            <a:off x="6711599" y="329415"/>
            <a:ext cx="3538724" cy="6186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1F8B0822-A3A0-6F7D-70AC-41FCAAB74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539496"/>
            <a:ext cx="5961888" cy="1527048"/>
          </a:xfrm>
        </p:spPr>
        <p:txBody>
          <a:bodyPr rtlCol="0" anchor="ctr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pl"/>
          </a:p>
        </p:txBody>
      </p:sp>
      <p:sp>
        <p:nvSpPr>
          <p:cNvPr id="2" name="Zawartość — symbol zastępczy 7">
            <a:extLst>
              <a:ext uri="{FF2B5EF4-FFF2-40B4-BE49-F238E27FC236}">
                <a16:creationId xmlns:a16="http://schemas.microsoft.com/office/drawing/2014/main" id="{BB8C22E1-E317-84DE-8D3D-93F1009D05F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76072" y="2112264"/>
            <a:ext cx="2618541" cy="4197096"/>
          </a:xfrm>
        </p:spPr>
        <p:txBody>
          <a:bodyPr rtlCol="0" anchor="t"/>
          <a:lstStyle>
            <a:lvl1pPr marL="228600" indent="-2286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</p:txBody>
      </p:sp>
      <p:sp>
        <p:nvSpPr>
          <p:cNvPr id="8" name="Zawartość — symbol zastępczy 7">
            <a:extLst>
              <a:ext uri="{FF2B5EF4-FFF2-40B4-BE49-F238E27FC236}">
                <a16:creationId xmlns:a16="http://schemas.microsoft.com/office/drawing/2014/main" id="{97DB1F03-8346-3188-F1C7-B0A5E86F630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538728" y="2112264"/>
            <a:ext cx="2618541" cy="4197096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</p:txBody>
      </p:sp>
      <p:sp>
        <p:nvSpPr>
          <p:cNvPr id="5" name="Data — symbol zastępczy 4">
            <a:extLst>
              <a:ext uri="{FF2B5EF4-FFF2-40B4-BE49-F238E27FC236}">
                <a16:creationId xmlns:a16="http://schemas.microsoft.com/office/drawing/2014/main" id="{79FCFB5D-5D4D-191A-E033-35889513273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r>
              <a:rPr lang="pl"/>
              <a:t>20XX</a:t>
            </a:r>
          </a:p>
        </p:txBody>
      </p:sp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id="{9FB8D263-095A-9E1E-0A55-36A5B42EC2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E5E28F88-D01C-0A01-2CA2-DBE75087BA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Obraz 8" descr="Kolorowy płyn z purpurową linią&#10;&#10;Automatycznie generowany opis ze średnim poziomem pewności">
            <a:extLst>
              <a:ext uri="{FF2B5EF4-FFF2-40B4-BE49-F238E27FC236}">
                <a16:creationId xmlns:a16="http://schemas.microsoft.com/office/drawing/2014/main" id="{EFF156F3-9A7D-EAA4-4F00-E693C2A3FE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85" b="-8059"/>
          <a:stretch/>
        </p:blipFill>
        <p:spPr>
          <a:xfrm rot="5400000">
            <a:off x="6813632" y="1479632"/>
            <a:ext cx="3355938" cy="7400798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id="{167BAFAF-EE3F-5B9A-6382-910CD450D2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 flipV="1">
            <a:off x="9408940" y="3205716"/>
            <a:ext cx="809263" cy="93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2682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dwa elementy zawartości po praw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1F8B0822-A3A0-6F7D-70AC-41FCAAB74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0207" y="539496"/>
            <a:ext cx="6038397" cy="1435608"/>
          </a:xfrm>
        </p:spPr>
        <p:txBody>
          <a:bodyPr rtlCol="0" anchor="ctr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pl"/>
          </a:p>
        </p:txBody>
      </p:sp>
      <p:sp>
        <p:nvSpPr>
          <p:cNvPr id="6" name="Zawartość — symbol zastępczy 7">
            <a:extLst>
              <a:ext uri="{FF2B5EF4-FFF2-40B4-BE49-F238E27FC236}">
                <a16:creationId xmlns:a16="http://schemas.microsoft.com/office/drawing/2014/main" id="{1FEFF780-F9A6-D70C-43AF-EF361A89EEC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950000" y="2112264"/>
            <a:ext cx="2880567" cy="4197096"/>
          </a:xfrm>
        </p:spPr>
        <p:txBody>
          <a:bodyPr rtlCol="0" anchor="t"/>
          <a:lstStyle>
            <a:lvl1pPr marL="228600" indent="-2286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"/>
          </a:p>
        </p:txBody>
      </p:sp>
      <p:sp>
        <p:nvSpPr>
          <p:cNvPr id="8" name="Zawartość — symbol zastępczy 7">
            <a:extLst>
              <a:ext uri="{FF2B5EF4-FFF2-40B4-BE49-F238E27FC236}">
                <a16:creationId xmlns:a16="http://schemas.microsoft.com/office/drawing/2014/main" id="{793AEFBC-F09B-894B-CD7A-F9C372585AF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370065" y="2112264"/>
            <a:ext cx="3118104" cy="4197096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"/>
          </a:p>
        </p:txBody>
      </p:sp>
      <p:sp>
        <p:nvSpPr>
          <p:cNvPr id="5" name="Data — symbol zastępczy 4">
            <a:extLst>
              <a:ext uri="{FF2B5EF4-FFF2-40B4-BE49-F238E27FC236}">
                <a16:creationId xmlns:a16="http://schemas.microsoft.com/office/drawing/2014/main" id="{79FCFB5D-5D4D-191A-E033-35889513273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r>
              <a:rPr lang="pl"/>
              <a:t>20XX</a:t>
            </a:r>
          </a:p>
        </p:txBody>
      </p:sp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id="{9FB8D263-095A-9E1E-0A55-36A5B42EC2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E5E28F88-D01C-0A01-2CA2-DBE75087BA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Grafika 9">
            <a:extLst>
              <a:ext uri="{FF2B5EF4-FFF2-40B4-BE49-F238E27FC236}">
                <a16:creationId xmlns:a16="http://schemas.microsoft.com/office/drawing/2014/main" id="{167BAFAF-EE3F-5B9A-6382-910CD450D2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V="1">
            <a:off x="9408940" y="3205716"/>
            <a:ext cx="809263" cy="932240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D231B5D0-8E67-901E-73FB-36D970CB8F97}"/>
              </a:ext>
            </a:extLst>
          </p:cNvPr>
          <p:cNvSpPr/>
          <p:nvPr userDrawn="1"/>
        </p:nvSpPr>
        <p:spPr>
          <a:xfrm>
            <a:off x="711203" y="329416"/>
            <a:ext cx="2503051" cy="59790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14" name="Obraz 13" descr="Kolorowy płyn z purpurową linią&#10;&#10;Automatycznie generowany opis ze średnim poziomem pewności">
            <a:extLst>
              <a:ext uri="{FF2B5EF4-FFF2-40B4-BE49-F238E27FC236}">
                <a16:creationId xmlns:a16="http://schemas.microsoft.com/office/drawing/2014/main" id="{EAB3AD9D-9B13-188E-617D-F178259609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2022196" y="2022197"/>
            <a:ext cx="6858000" cy="2813606"/>
          </a:xfrm>
          <a:prstGeom prst="rect">
            <a:avLst/>
          </a:prstGeom>
        </p:spPr>
      </p:pic>
      <p:pic>
        <p:nvPicPr>
          <p:cNvPr id="15" name="Grafika 14">
            <a:extLst>
              <a:ext uri="{FF2B5EF4-FFF2-40B4-BE49-F238E27FC236}">
                <a16:creationId xmlns:a16="http://schemas.microsoft.com/office/drawing/2014/main" id="{757D6059-8E17-ABF1-8456-C15CE400B55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 flipV="1">
            <a:off x="1635889" y="4247231"/>
            <a:ext cx="904680" cy="104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3049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a 11">
            <a:extLst>
              <a:ext uri="{FF2B5EF4-FFF2-40B4-BE49-F238E27FC236}">
                <a16:creationId xmlns:a16="http://schemas.microsoft.com/office/drawing/2014/main" id="{AB0126E7-35C8-4EB5-B66B-D1260C4AE37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380" y="5498683"/>
            <a:ext cx="904680" cy="1042157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17647433-270D-5D45-29E0-608311CA9701}"/>
              </a:ext>
            </a:extLst>
          </p:cNvPr>
          <p:cNvSpPr>
            <a:spLocks/>
          </p:cNvSpPr>
          <p:nvPr userDrawn="1"/>
        </p:nvSpPr>
        <p:spPr>
          <a:xfrm>
            <a:off x="5621925" y="1468626"/>
            <a:ext cx="4641637" cy="5055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F4F7496-C504-BB47-EC59-97AAA92A07B8}"/>
              </a:ext>
            </a:extLst>
          </p:cNvPr>
          <p:cNvSpPr/>
          <p:nvPr userDrawn="1"/>
        </p:nvSpPr>
        <p:spPr>
          <a:xfrm>
            <a:off x="803567" y="1460959"/>
            <a:ext cx="4641638" cy="5055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14" name="Obraz 13" descr="Kolorowy płyn z purpurową linią&#10;&#10;Automatycznie generowany opis ze średnim poziomem pewności">
            <a:extLst>
              <a:ext uri="{FF2B5EF4-FFF2-40B4-BE49-F238E27FC236}">
                <a16:creationId xmlns:a16="http://schemas.microsoft.com/office/drawing/2014/main" id="{32B92FA5-A482-D296-0300-0D794E5A16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008"/>
          <a:stretch/>
        </p:blipFill>
        <p:spPr>
          <a:xfrm rot="10800000">
            <a:off x="0" y="4603898"/>
            <a:ext cx="6148843" cy="2254101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4898EEF-CE97-B22D-6E75-D121E815D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11480"/>
            <a:ext cx="9464040" cy="1279208"/>
          </a:xfrm>
        </p:spPr>
        <p:txBody>
          <a:bodyPr rtlCol="0" anchor="t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pl"/>
          </a:p>
        </p:txBody>
      </p:sp>
      <p:sp>
        <p:nvSpPr>
          <p:cNvPr id="15" name="Zawartość — symbol zastępczy 13">
            <a:extLst>
              <a:ext uri="{FF2B5EF4-FFF2-40B4-BE49-F238E27FC236}">
                <a16:creationId xmlns:a16="http://schemas.microsoft.com/office/drawing/2014/main" id="{98A1FC94-DC76-4D72-16F0-88E8D619602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115568" y="1883664"/>
            <a:ext cx="4014216" cy="3511296"/>
          </a:xfrm>
        </p:spPr>
        <p:txBody>
          <a:bodyPr rtlCol="0" anchor="t"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defRPr lang="en-US" sz="1400" b="0" kern="1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buClr>
                <a:schemeClr val="tx2"/>
              </a:buClr>
              <a:defRPr sz="1200"/>
            </a:lvl2pPr>
            <a:lvl3pPr>
              <a:buClr>
                <a:schemeClr val="tx2"/>
              </a:buCl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pl-PL"/>
              <a:t>Kliknij, aby edytować style wzorca tekstu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pl-PL"/>
              <a:t>Drugi poziom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pl-PL"/>
              <a:t>Trzeci poziom</a:t>
            </a:r>
          </a:p>
        </p:txBody>
      </p:sp>
      <p:sp>
        <p:nvSpPr>
          <p:cNvPr id="19" name="Zawartość — symbol zastępczy 18">
            <a:extLst>
              <a:ext uri="{FF2B5EF4-FFF2-40B4-BE49-F238E27FC236}">
                <a16:creationId xmlns:a16="http://schemas.microsoft.com/office/drawing/2014/main" id="{81E2BE2C-1D19-F2FC-F91E-A2C73325864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934456" y="1883664"/>
            <a:ext cx="4014216" cy="3511296"/>
          </a:xfrm>
        </p:spPr>
        <p:txBody>
          <a:bodyPr rtlCol="0"/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1400" b="1"/>
            </a:lvl1pPr>
            <a:lvl2pPr>
              <a:buClr>
                <a:schemeClr val="tx2"/>
              </a:buClr>
              <a:defRPr sz="1200"/>
            </a:lvl2pPr>
            <a:lvl3pPr>
              <a:buClr>
                <a:schemeClr val="tx2"/>
              </a:buClr>
              <a:defRPr sz="1200"/>
            </a:lvl3pPr>
            <a:lvl4pPr>
              <a:buClr>
                <a:schemeClr val="tx2"/>
              </a:buClr>
              <a:defRPr sz="1200"/>
            </a:lvl4pPr>
            <a:lvl5pPr>
              <a:buClr>
                <a:schemeClr val="tx2"/>
              </a:buClr>
              <a:defRPr sz="1200"/>
            </a:lvl5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"/>
          </a:p>
        </p:txBody>
      </p:sp>
      <p:sp>
        <p:nvSpPr>
          <p:cNvPr id="5" name="Data — symbol zastępczy 4">
            <a:extLst>
              <a:ext uri="{FF2B5EF4-FFF2-40B4-BE49-F238E27FC236}">
                <a16:creationId xmlns:a16="http://schemas.microsoft.com/office/drawing/2014/main" id="{A2128C8D-2511-191A-0965-7E441EDA27B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r>
              <a:rPr lang="pl"/>
              <a:t>20XX</a:t>
            </a:r>
          </a:p>
        </p:txBody>
      </p:sp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id="{8D4E08F2-413A-87D7-FC7E-FA7C3282F7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AABE8ED2-48AE-58D3-898D-1C9D6D65A7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2290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, zawartość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1F8B0822-A3A0-6F7D-70AC-41FCAAB74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0206" y="539496"/>
            <a:ext cx="6958584" cy="1435608"/>
          </a:xfrm>
        </p:spPr>
        <p:txBody>
          <a:bodyPr rtlCol="0" anchor="ctr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pl"/>
          </a:p>
        </p:txBody>
      </p:sp>
      <p:pic>
        <p:nvPicPr>
          <p:cNvPr id="10" name="Grafika 9">
            <a:extLst>
              <a:ext uri="{FF2B5EF4-FFF2-40B4-BE49-F238E27FC236}">
                <a16:creationId xmlns:a16="http://schemas.microsoft.com/office/drawing/2014/main" id="{167BAFAF-EE3F-5B9A-6382-910CD450D2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V="1">
            <a:off x="9408940" y="3205716"/>
            <a:ext cx="809263" cy="932240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D231B5D0-8E67-901E-73FB-36D970CB8F97}"/>
              </a:ext>
            </a:extLst>
          </p:cNvPr>
          <p:cNvSpPr/>
          <p:nvPr userDrawn="1"/>
        </p:nvSpPr>
        <p:spPr>
          <a:xfrm>
            <a:off x="711203" y="329416"/>
            <a:ext cx="2503051" cy="59790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6" name="Zawartość — symbol zastępczy 7">
            <a:extLst>
              <a:ext uri="{FF2B5EF4-FFF2-40B4-BE49-F238E27FC236}">
                <a16:creationId xmlns:a16="http://schemas.microsoft.com/office/drawing/2014/main" id="{1FEFF780-F9A6-D70C-43AF-EF361A89EEC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950000" y="1965960"/>
            <a:ext cx="6629400" cy="859536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</p:txBody>
      </p:sp>
      <p:sp>
        <p:nvSpPr>
          <p:cNvPr id="11" name="Tabela — symbol zastępczy 10">
            <a:extLst>
              <a:ext uri="{FF2B5EF4-FFF2-40B4-BE49-F238E27FC236}">
                <a16:creationId xmlns:a16="http://schemas.microsoft.com/office/drawing/2014/main" id="{9ACBEEE1-322A-B926-9005-21D1F3999AA9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4039564" y="2962656"/>
            <a:ext cx="6539835" cy="3227387"/>
          </a:xfrm>
        </p:spPr>
        <p:txBody>
          <a:bodyPr rtlCol="0">
            <a:normAutofit/>
          </a:bodyPr>
          <a:lstStyle>
            <a:lvl1pPr>
              <a:defRPr sz="1800"/>
            </a:lvl1pPr>
          </a:lstStyle>
          <a:p>
            <a:pPr rtl="0"/>
            <a:r>
              <a:rPr lang="pl-PL"/>
              <a:t>Kliknij ikonę, aby dodać tabelę</a:t>
            </a:r>
            <a:endParaRPr lang="en-US" dirty="0"/>
          </a:p>
        </p:txBody>
      </p:sp>
      <p:sp>
        <p:nvSpPr>
          <p:cNvPr id="5" name="Data — symbol zastępczy 4">
            <a:extLst>
              <a:ext uri="{FF2B5EF4-FFF2-40B4-BE49-F238E27FC236}">
                <a16:creationId xmlns:a16="http://schemas.microsoft.com/office/drawing/2014/main" id="{79FCFB5D-5D4D-191A-E033-35889513273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r>
              <a:rPr lang="pl"/>
              <a:t>20XX</a:t>
            </a:r>
          </a:p>
        </p:txBody>
      </p:sp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id="{9FB8D263-095A-9E1E-0A55-36A5B42EC2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E5E28F88-D01C-0A01-2CA2-DBE75087BA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Obraz 19" descr="Kolorowy gradient na czarnym tle&#10;&#10;Automatycznie generowany opis">
            <a:extLst>
              <a:ext uri="{FF2B5EF4-FFF2-40B4-BE49-F238E27FC236}">
                <a16:creationId xmlns:a16="http://schemas.microsoft.com/office/drawing/2014/main" id="{24AE729D-8A2D-FEFD-3B1F-8025FBBDD5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12219" t="5197"/>
          <a:stretch>
            <a:fillRect/>
          </a:stretch>
        </p:blipFill>
        <p:spPr>
          <a:xfrm rot="14400000">
            <a:off x="-2171467" y="2562333"/>
            <a:ext cx="6626421" cy="4182149"/>
          </a:xfrm>
          <a:custGeom>
            <a:avLst/>
            <a:gdLst>
              <a:gd name="connsiteX0" fmla="*/ 6626421 w 6626421"/>
              <a:gd name="connsiteY0" fmla="*/ 4182149 h 4182149"/>
              <a:gd name="connsiteX1" fmla="*/ 1319145 w 6626421"/>
              <a:gd name="connsiteY1" fmla="*/ 4182149 h 4182149"/>
              <a:gd name="connsiteX2" fmla="*/ 0 w 6626421"/>
              <a:gd name="connsiteY2" fmla="*/ 3420540 h 4182149"/>
              <a:gd name="connsiteX3" fmla="*/ 1974850 w 6626421"/>
              <a:gd name="connsiteY3" fmla="*/ 0 h 4182149"/>
              <a:gd name="connsiteX4" fmla="*/ 6626421 w 6626421"/>
              <a:gd name="connsiteY4" fmla="*/ 2685586 h 418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26421" h="4182149">
                <a:moveTo>
                  <a:pt x="6626421" y="4182149"/>
                </a:moveTo>
                <a:lnTo>
                  <a:pt x="1319145" y="4182149"/>
                </a:lnTo>
                <a:lnTo>
                  <a:pt x="0" y="3420540"/>
                </a:lnTo>
                <a:lnTo>
                  <a:pt x="1974850" y="0"/>
                </a:lnTo>
                <a:lnTo>
                  <a:pt x="6626421" y="2685586"/>
                </a:lnTo>
                <a:close/>
              </a:path>
            </a:pathLst>
          </a:custGeom>
        </p:spPr>
      </p:pic>
      <p:pic>
        <p:nvPicPr>
          <p:cNvPr id="13" name="Grafika 12">
            <a:extLst>
              <a:ext uri="{FF2B5EF4-FFF2-40B4-BE49-F238E27FC236}">
                <a16:creationId xmlns:a16="http://schemas.microsoft.com/office/drawing/2014/main" id="{92DA2EC6-9201-16D6-4C20-0FB5854C2C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273050" y="2512988"/>
            <a:ext cx="849017" cy="97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495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1F8B0822-A3A0-6F7D-70AC-41FCAAB74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11480"/>
            <a:ext cx="9464040" cy="1435608"/>
          </a:xfrm>
        </p:spPr>
        <p:txBody>
          <a:bodyPr rtlCol="0" anchor="t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pl"/>
          </a:p>
        </p:txBody>
      </p:sp>
      <p:pic>
        <p:nvPicPr>
          <p:cNvPr id="10" name="Grafika 9">
            <a:extLst>
              <a:ext uri="{FF2B5EF4-FFF2-40B4-BE49-F238E27FC236}">
                <a16:creationId xmlns:a16="http://schemas.microsoft.com/office/drawing/2014/main" id="{167BAFAF-EE3F-5B9A-6382-910CD450D2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V="1">
            <a:off x="9408940" y="3205716"/>
            <a:ext cx="809263" cy="932240"/>
          </a:xfrm>
          <a:prstGeom prst="rect">
            <a:avLst/>
          </a:prstGeom>
        </p:spPr>
      </p:pic>
      <p:sp>
        <p:nvSpPr>
          <p:cNvPr id="11" name="Tabela — symbol zastępczy 10">
            <a:extLst>
              <a:ext uri="{FF2B5EF4-FFF2-40B4-BE49-F238E27FC236}">
                <a16:creationId xmlns:a16="http://schemas.microsoft.com/office/drawing/2014/main" id="{9ACBEEE1-322A-B926-9005-21D1F3999AA9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804672" y="1472184"/>
            <a:ext cx="9537192" cy="3922776"/>
          </a:xfrm>
        </p:spPr>
        <p:txBody>
          <a:bodyPr rtlCol="0">
            <a:normAutofit/>
          </a:bodyPr>
          <a:lstStyle>
            <a:lvl1pPr>
              <a:defRPr sz="1800"/>
            </a:lvl1pPr>
          </a:lstStyle>
          <a:p>
            <a:pPr rtl="0"/>
            <a:r>
              <a:rPr lang="pl-PL"/>
              <a:t>Kliknij ikonę, aby dodać tabelę</a:t>
            </a:r>
            <a:endParaRPr lang="en-US" dirty="0"/>
          </a:p>
        </p:txBody>
      </p:sp>
      <p:sp>
        <p:nvSpPr>
          <p:cNvPr id="5" name="Data — symbol zastępczy 4">
            <a:extLst>
              <a:ext uri="{FF2B5EF4-FFF2-40B4-BE49-F238E27FC236}">
                <a16:creationId xmlns:a16="http://schemas.microsoft.com/office/drawing/2014/main" id="{79FCFB5D-5D4D-191A-E033-35889513273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r>
              <a:rPr lang="pl"/>
              <a:t>20XX</a:t>
            </a:r>
          </a:p>
        </p:txBody>
      </p:sp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id="{9FB8D263-095A-9E1E-0A55-36A5B42EC2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E5E28F88-D01C-0A01-2CA2-DBE75087BA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Obraz 7" descr="Kolorowy płyn z czarnym tłem&#10;&#10;Automatycznie generowany opis ze średnim poziomem pewności">
            <a:extLst>
              <a:ext uri="{FF2B5EF4-FFF2-40B4-BE49-F238E27FC236}">
                <a16:creationId xmlns:a16="http://schemas.microsoft.com/office/drawing/2014/main" id="{B9D6252C-CE9A-ABBD-43D8-62F708B2B2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3380" y="5552387"/>
            <a:ext cx="3785031" cy="1310811"/>
          </a:xfrm>
          <a:prstGeom prst="rect">
            <a:avLst/>
          </a:prstGeom>
        </p:spPr>
      </p:pic>
      <p:pic>
        <p:nvPicPr>
          <p:cNvPr id="9" name="Obraz 8" descr="Kolorowy płyn z purpurową linią&#10;&#10;Automatycznie generowany opis ze średnim poziomem pewności">
            <a:extLst>
              <a:ext uri="{FF2B5EF4-FFF2-40B4-BE49-F238E27FC236}">
                <a16:creationId xmlns:a16="http://schemas.microsoft.com/office/drawing/2014/main" id="{C975A1D6-EEFF-C8C1-AC72-68C09285D5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686580" y="-9167"/>
            <a:ext cx="5538171" cy="225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333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pl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5661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pl"/>
              <a:t>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03148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pl"/>
              <a:t>20XX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24672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pl"/>
              <a:t>20XX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40167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pl"/>
              <a:t>20XX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10013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pl"/>
              <a:t>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92372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pl"/>
              <a:t>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4380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r>
              <a:rPr lang="pl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664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  <p:sldLayoutId id="2147484038" r:id="rId12"/>
    <p:sldLayoutId id="2147484039" r:id="rId13"/>
    <p:sldLayoutId id="2147484040" r:id="rId14"/>
    <p:sldLayoutId id="2147484041" r:id="rId15"/>
    <p:sldLayoutId id="2147484042" r:id="rId16"/>
    <p:sldLayoutId id="2147484043" r:id="rId17"/>
    <p:sldLayoutId id="2147484044" r:id="rId18"/>
    <p:sldLayoutId id="2147484045" r:id="rId19"/>
    <p:sldLayoutId id="2147484046" r:id="rId20"/>
    <p:sldLayoutId id="2147484047" r:id="rId21"/>
    <p:sldLayoutId id="2147484048" r:id="rId22"/>
    <p:sldLayoutId id="2147483680" r:id="rId23"/>
    <p:sldLayoutId id="2147483681" r:id="rId24"/>
    <p:sldLayoutId id="2147483682" r:id="rId25"/>
    <p:sldLayoutId id="2147483683" r:id="rId26"/>
    <p:sldLayoutId id="2147483684" r:id="rId2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>
          <p15:clr>
            <a:srgbClr val="F26B43"/>
          </p15:clr>
        </p15:guide>
        <p15:guide id="2" pos="3840">
          <p15:clr>
            <a:srgbClr val="F26B43"/>
          </p15:clr>
        </p15:guide>
        <p15:guide id="3" pos="574">
          <p15:clr>
            <a:srgbClr val="F26B43"/>
          </p15:clr>
        </p15:guide>
        <p15:guide id="4" pos="7106">
          <p15:clr>
            <a:srgbClr val="F26B43"/>
          </p15:clr>
        </p15:guide>
        <p15:guide id="5" orient="horz" pos="3748">
          <p15:clr>
            <a:srgbClr val="F26B43"/>
          </p15:clr>
        </p15:guide>
        <p15:guide id="6" pos="3250">
          <p15:clr>
            <a:srgbClr val="F26B43"/>
          </p15:clr>
        </p15:guide>
        <p15:guide id="7" pos="4430">
          <p15:clr>
            <a:srgbClr val="F26B43"/>
          </p15:clr>
        </p15:guide>
        <p15:guide id="8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pn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.png"/><Relationship Id="rId9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4.png"/><Relationship Id="rId9" Type="http://schemas.microsoft.com/office/2007/relationships/diagramDrawing" Target="../diagrams/drawing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25.png"/><Relationship Id="rId9" Type="http://schemas.microsoft.com/office/2007/relationships/diagramDrawing" Target="../diagrams/drawing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25.png"/><Relationship Id="rId9" Type="http://schemas.microsoft.com/office/2007/relationships/diagramDrawing" Target="../diagrams/drawin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8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8">
            <a:extLst>
              <a:ext uri="{FF2B5EF4-FFF2-40B4-BE49-F238E27FC236}">
                <a16:creationId xmlns:a16="http://schemas.microsoft.com/office/drawing/2014/main" id="{C7572773-EFED-4240-886B-69624490C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A1CA1AF-5204-432F-BD8E-57A786399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E3D1EE3-433A-41E2-8487-E98B4F3EC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0D43889-CB91-4677-AA9D-108C1AFB8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A50A65F-E0C2-4FEB-892C-03ACF95DA2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cxnSp>
        <p:nvCxnSpPr>
          <p:cNvPr id="7" name="Straight Connector 14">
            <a:extLst>
              <a:ext uri="{FF2B5EF4-FFF2-40B4-BE49-F238E27FC236}">
                <a16:creationId xmlns:a16="http://schemas.microsoft.com/office/drawing/2014/main" id="{B3C176ED-7D6F-4F56-A1F8-9687B0C63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8" name="Rectangle 16">
            <a:extLst>
              <a:ext uri="{FF2B5EF4-FFF2-40B4-BE49-F238E27FC236}">
                <a16:creationId xmlns:a16="http://schemas.microsoft.com/office/drawing/2014/main" id="{946E2E74-06CA-4173-B7B0-204D27B19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6970E1C9-C9F9-481F-894F-6978A15CF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5201" y="965200"/>
            <a:ext cx="10286108" cy="492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A995FB36-9688-49FD-8F26-AD6071762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347" y="1129284"/>
            <a:ext cx="9957816" cy="45994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E403D7F5-3FA4-3B64-ACA2-1AB08CDC4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543" y="1588168"/>
            <a:ext cx="9149156" cy="26447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/>
              <a:t>Czynniki leczące w pracy z młodzieżą zagrożoną uzależnieniem</a:t>
            </a:r>
          </a:p>
        </p:txBody>
      </p:sp>
      <p:cxnSp>
        <p:nvCxnSpPr>
          <p:cNvPr id="18" name="Straight Connector 22">
            <a:extLst>
              <a:ext uri="{FF2B5EF4-FFF2-40B4-BE49-F238E27FC236}">
                <a16:creationId xmlns:a16="http://schemas.microsoft.com/office/drawing/2014/main" id="{DE8DFF79-735F-44E8-8B9C-D1F28BED7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600" y="4663440"/>
            <a:ext cx="1828800" cy="0"/>
          </a:xfrm>
          <a:prstGeom prst="line">
            <a:avLst/>
          </a:prstGeom>
          <a:ln w="15875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62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71D94D4C-1290-4405-A774-5C4C6C4E6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1C21F738-3DFC-40C9-94B1-01A1ED0713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EED3386-36D7-4F4D-994E-9E6BECBC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20043D61-6DBE-45FB-ADAB-FCDFF38F17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F1366DDD-2309-4EC1-9C3A-0EBF26711B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EB4F5DF-1284-423F-9B33-048907171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95F11533-723E-420D-A991-D376E7393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60393DE-86F5-4639-9D54-85E166A84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6781C5A9-B7CC-4944-80B9-8D48C77D3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79E96B4-A8EA-47EF-B2BB-92FF796E9E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pic>
          <p:nvPicPr>
            <p:cNvPr id="31" name="Picture 46">
              <a:extLst>
                <a:ext uri="{FF2B5EF4-FFF2-40B4-BE49-F238E27FC236}">
                  <a16:creationId xmlns:a16="http://schemas.microsoft.com/office/drawing/2014/main" id="{A4EF7629-2B5A-4DD5-81B4-4878E9371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32" name="Picture 47">
              <a:extLst>
                <a:ext uri="{FF2B5EF4-FFF2-40B4-BE49-F238E27FC236}">
                  <a16:creationId xmlns:a16="http://schemas.microsoft.com/office/drawing/2014/main" id="{58963C9E-C5BF-4148-A145-6931A8AB1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A13E47BB-922F-8CA7-064B-385DD2CE6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>
                <a:solidFill>
                  <a:srgbClr val="262626"/>
                </a:solidFill>
              </a:rPr>
              <a:t>Neurobiologia, a uzależnienie młodzieży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D488413-1CAD-F67D-C00A-36C77C3CC6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353901" y="5969000"/>
            <a:ext cx="542697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6" name="Symbol zastępczy zawartości 2">
            <a:extLst>
              <a:ext uri="{FF2B5EF4-FFF2-40B4-BE49-F238E27FC236}">
                <a16:creationId xmlns:a16="http://schemas.microsoft.com/office/drawing/2014/main" id="{E7EEE508-0E10-7FF8-D808-19164E7FBE7C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510121300"/>
              </p:ext>
            </p:extLst>
          </p:nvPr>
        </p:nvGraphicFramePr>
        <p:xfrm>
          <a:off x="1295401" y="2675822"/>
          <a:ext cx="9601197" cy="2985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012524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B77576E5-E7DB-46C7-B0D9-A0AB18787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2C244BC-AB19-460B-9A7B-5BAFE9DEA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2D7728D-2CB0-4ADE-B6BF-4BA8ED772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3E0EDB8-8162-4D16-9521-52415777B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7060CB3-C139-4548-A73F-74689C929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59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raz 9" descr="Obraz zawierający tekst, kreskówka, zrzut ekranu">
            <a:extLst>
              <a:ext uri="{FF2B5EF4-FFF2-40B4-BE49-F238E27FC236}">
                <a16:creationId xmlns:a16="http://schemas.microsoft.com/office/drawing/2014/main" id="{EE9F55C5-556B-E46B-C6D0-C789D52D68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2308" y="666795"/>
            <a:ext cx="8307384" cy="552441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4611" y="350556"/>
            <a:ext cx="11542779" cy="6156888"/>
          </a:xfrm>
          <a:prstGeom prst="rect">
            <a:avLst/>
          </a:prstGeom>
          <a:noFill/>
          <a:ln w="25400" cap="flat">
            <a:solidFill>
              <a:srgbClr val="FAAA29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3752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39">
            <a:extLst>
              <a:ext uri="{FF2B5EF4-FFF2-40B4-BE49-F238E27FC236}">
                <a16:creationId xmlns:a16="http://schemas.microsoft.com/office/drawing/2014/main" id="{71D94D4C-1290-4405-A774-5C4C6C4E6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1C21F738-3DFC-40C9-94B1-01A1ED0713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55" name="Rectangle 41">
              <a:extLst>
                <a:ext uri="{FF2B5EF4-FFF2-40B4-BE49-F238E27FC236}">
                  <a16:creationId xmlns:a16="http://schemas.microsoft.com/office/drawing/2014/main" id="{1EED3386-36D7-4F4D-994E-9E6BECBC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20043D61-6DBE-45FB-ADAB-FCDFF38F17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F1366DDD-2309-4EC1-9C3A-0EBF26711B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cxnSp>
        <p:nvCxnSpPr>
          <p:cNvPr id="56" name="Straight Connector 45">
            <a:extLst>
              <a:ext uri="{FF2B5EF4-FFF2-40B4-BE49-F238E27FC236}">
                <a16:creationId xmlns:a16="http://schemas.microsoft.com/office/drawing/2014/main" id="{AEB4F5DF-1284-423F-9B33-048907171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95F11533-723E-420D-A991-D376E7393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60393DE-86F5-4639-9D54-85E166A84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6781C5A9-B7CC-4944-80B9-8D48C77D3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79E96B4-A8EA-47EF-B2BB-92FF796E9E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A4EF7629-2B5A-4DD5-81B4-4878E9371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58963C9E-C5BF-4148-A145-6931A8AB1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6" name="Tytuł 5">
            <a:extLst>
              <a:ext uri="{FF2B5EF4-FFF2-40B4-BE49-F238E27FC236}">
                <a16:creationId xmlns:a16="http://schemas.microsoft.com/office/drawing/2014/main" id="{F54722E1-DC3F-7BE5-7E67-22CDD3648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 err="1">
                <a:solidFill>
                  <a:srgbClr val="262626"/>
                </a:solidFill>
              </a:rPr>
              <a:t>Samoleczenie</a:t>
            </a:r>
            <a:r>
              <a:rPr lang="en-US" sz="2800" dirty="0">
                <a:solidFill>
                  <a:srgbClr val="262626"/>
                </a:solidFill>
              </a:rPr>
              <a:t>:</a:t>
            </a:r>
            <a:br>
              <a:rPr lang="en-US" sz="2800" dirty="0">
                <a:solidFill>
                  <a:srgbClr val="262626"/>
                </a:solidFill>
              </a:rPr>
            </a:br>
            <a:r>
              <a:rPr lang="en-US" sz="2800" dirty="0">
                <a:solidFill>
                  <a:srgbClr val="262626"/>
                </a:solidFill>
              </a:rPr>
              <a:t> E. </a:t>
            </a:r>
            <a:r>
              <a:rPr lang="en-US" sz="2800" dirty="0" err="1">
                <a:solidFill>
                  <a:srgbClr val="262626"/>
                </a:solidFill>
              </a:rPr>
              <a:t>Khantzian</a:t>
            </a:r>
            <a:r>
              <a:rPr lang="en-US" sz="2800" dirty="0">
                <a:solidFill>
                  <a:srgbClr val="262626"/>
                </a:solidFill>
              </a:rPr>
              <a:t> </a:t>
            </a:r>
            <a:r>
              <a:rPr lang="en-US" sz="2800" dirty="0" err="1">
                <a:solidFill>
                  <a:srgbClr val="262626"/>
                </a:solidFill>
              </a:rPr>
              <a:t>wyłonił</a:t>
            </a:r>
            <a:r>
              <a:rPr lang="en-US" sz="2800" dirty="0">
                <a:solidFill>
                  <a:srgbClr val="262626"/>
                </a:solidFill>
              </a:rPr>
              <a:t> </a:t>
            </a:r>
            <a:r>
              <a:rPr lang="en-US" sz="2800" dirty="0" err="1">
                <a:solidFill>
                  <a:srgbClr val="262626"/>
                </a:solidFill>
              </a:rPr>
              <a:t>obszary</a:t>
            </a:r>
            <a:r>
              <a:rPr lang="en-US" sz="2800" dirty="0">
                <a:solidFill>
                  <a:srgbClr val="262626"/>
                </a:solidFill>
              </a:rPr>
              <a:t> </a:t>
            </a:r>
            <a:r>
              <a:rPr lang="en-US" sz="2800" dirty="0" err="1">
                <a:solidFill>
                  <a:srgbClr val="262626"/>
                </a:solidFill>
              </a:rPr>
              <a:t>predysponujące</a:t>
            </a:r>
            <a:r>
              <a:rPr lang="en-US" sz="2800" dirty="0">
                <a:solidFill>
                  <a:srgbClr val="262626"/>
                </a:solidFill>
              </a:rPr>
              <a:t> do </a:t>
            </a:r>
            <a:r>
              <a:rPr lang="en-US" sz="2800" dirty="0" err="1">
                <a:solidFill>
                  <a:srgbClr val="262626"/>
                </a:solidFill>
              </a:rPr>
              <a:t>nadużywania</a:t>
            </a:r>
            <a:br>
              <a:rPr lang="pl-PL" sz="2800" dirty="0">
                <a:solidFill>
                  <a:srgbClr val="262626"/>
                </a:solidFill>
              </a:rPr>
            </a:br>
            <a:r>
              <a:rPr lang="en-US" sz="2800" dirty="0">
                <a:solidFill>
                  <a:srgbClr val="262626"/>
                </a:solidFill>
              </a:rPr>
              <a:t> </a:t>
            </a:r>
            <a:r>
              <a:rPr lang="en-US" sz="2800" dirty="0" err="1">
                <a:solidFill>
                  <a:srgbClr val="262626"/>
                </a:solidFill>
              </a:rPr>
              <a:t>i</a:t>
            </a:r>
            <a:r>
              <a:rPr lang="en-US" sz="2800" dirty="0">
                <a:solidFill>
                  <a:srgbClr val="262626"/>
                </a:solidFill>
              </a:rPr>
              <a:t> </a:t>
            </a:r>
            <a:r>
              <a:rPr lang="en-US" sz="2800" dirty="0" err="1">
                <a:solidFill>
                  <a:srgbClr val="262626"/>
                </a:solidFill>
              </a:rPr>
              <a:t>uzależnienia</a:t>
            </a:r>
            <a:r>
              <a:rPr lang="en-US" sz="2800" dirty="0">
                <a:solidFill>
                  <a:srgbClr val="262626"/>
                </a:solidFill>
              </a:rPr>
              <a:t> od </a:t>
            </a:r>
            <a:r>
              <a:rPr lang="en-US" sz="2800" dirty="0" err="1">
                <a:solidFill>
                  <a:srgbClr val="262626"/>
                </a:solidFill>
              </a:rPr>
              <a:t>substancji</a:t>
            </a:r>
            <a:r>
              <a:rPr lang="en-US" sz="2800" dirty="0">
                <a:solidFill>
                  <a:srgbClr val="262626"/>
                </a:solidFill>
              </a:rPr>
              <a:t> </a:t>
            </a:r>
            <a:r>
              <a:rPr lang="en-US" sz="2800" dirty="0" err="1">
                <a:solidFill>
                  <a:srgbClr val="262626"/>
                </a:solidFill>
              </a:rPr>
              <a:t>psychoaktywnych</a:t>
            </a:r>
            <a:endParaRPr lang="en-US" sz="2800" dirty="0">
              <a:solidFill>
                <a:srgbClr val="262626"/>
              </a:solidFill>
            </a:endParaRPr>
          </a:p>
        </p:txBody>
      </p:sp>
      <p:graphicFrame>
        <p:nvGraphicFramePr>
          <p:cNvPr id="24" name="Tekst — symbol zastępczy 6">
            <a:extLst>
              <a:ext uri="{FF2B5EF4-FFF2-40B4-BE49-F238E27FC236}">
                <a16:creationId xmlns:a16="http://schemas.microsoft.com/office/drawing/2014/main" id="{B6FF1CAD-6BCD-9849-D6C3-4965C303BF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0755661"/>
              </p:ext>
            </p:extLst>
          </p:nvPr>
        </p:nvGraphicFramePr>
        <p:xfrm>
          <a:off x="1295401" y="2675822"/>
          <a:ext cx="9601197" cy="2985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733658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9">
            <a:extLst>
              <a:ext uri="{FF2B5EF4-FFF2-40B4-BE49-F238E27FC236}">
                <a16:creationId xmlns:a16="http://schemas.microsoft.com/office/drawing/2014/main" id="{71D94D4C-1290-4405-A774-5C4C6C4E6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C21F738-3DFC-40C9-94B1-01A1ED0713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7" name="Rectangle 11">
              <a:extLst>
                <a:ext uri="{FF2B5EF4-FFF2-40B4-BE49-F238E27FC236}">
                  <a16:creationId xmlns:a16="http://schemas.microsoft.com/office/drawing/2014/main" id="{1EED3386-36D7-4F4D-994E-9E6BECBC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0043D61-6DBE-45FB-ADAB-FCDFF38F17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1366DDD-2309-4EC1-9C3A-0EBF26711B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cxnSp>
        <p:nvCxnSpPr>
          <p:cNvPr id="28" name="Straight Connector 15">
            <a:extLst>
              <a:ext uri="{FF2B5EF4-FFF2-40B4-BE49-F238E27FC236}">
                <a16:creationId xmlns:a16="http://schemas.microsoft.com/office/drawing/2014/main" id="{AEB4F5DF-1284-423F-9B33-048907171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9" name="Rectangle 17">
            <a:extLst>
              <a:ext uri="{FF2B5EF4-FFF2-40B4-BE49-F238E27FC236}">
                <a16:creationId xmlns:a16="http://schemas.microsoft.com/office/drawing/2014/main" id="{95F11533-723E-420D-A991-D376E7393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19">
            <a:extLst>
              <a:ext uri="{FF2B5EF4-FFF2-40B4-BE49-F238E27FC236}">
                <a16:creationId xmlns:a16="http://schemas.microsoft.com/office/drawing/2014/main" id="{C60393DE-86F5-4639-9D54-85E166A84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781C5A9-B7CC-4944-80B9-8D48C77D3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1" name="Rectangle 21">
              <a:extLst>
                <a:ext uri="{FF2B5EF4-FFF2-40B4-BE49-F238E27FC236}">
                  <a16:creationId xmlns:a16="http://schemas.microsoft.com/office/drawing/2014/main" id="{179E96B4-A8EA-47EF-B2BB-92FF796E9E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4EF7629-2B5A-4DD5-81B4-4878E9371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8963C9E-C5BF-4148-A145-6931A8AB1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41B7CB92-9CC4-01BA-A21E-FFAC1DAC1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dirty="0" err="1">
                <a:solidFill>
                  <a:srgbClr val="262626"/>
                </a:solidFill>
              </a:rPr>
              <a:t>Najczęściej</a:t>
            </a:r>
            <a:r>
              <a:rPr lang="en-US" sz="4100" dirty="0">
                <a:solidFill>
                  <a:srgbClr val="262626"/>
                </a:solidFill>
              </a:rPr>
              <a:t> </a:t>
            </a:r>
            <a:r>
              <a:rPr lang="en-US" sz="4100" dirty="0" err="1">
                <a:solidFill>
                  <a:srgbClr val="262626"/>
                </a:solidFill>
              </a:rPr>
              <a:t>używane</a:t>
            </a:r>
            <a:r>
              <a:rPr lang="en-US" sz="4100" dirty="0">
                <a:solidFill>
                  <a:srgbClr val="262626"/>
                </a:solidFill>
              </a:rPr>
              <a:t> </a:t>
            </a:r>
            <a:r>
              <a:rPr lang="en-US" sz="4100" dirty="0" err="1">
                <a:solidFill>
                  <a:srgbClr val="262626"/>
                </a:solidFill>
              </a:rPr>
              <a:t>substancje</a:t>
            </a:r>
            <a:r>
              <a:rPr lang="pl-PL" sz="4100" dirty="0">
                <a:solidFill>
                  <a:srgbClr val="262626"/>
                </a:solidFill>
              </a:rPr>
              <a:t> psychoaktywne</a:t>
            </a:r>
            <a:r>
              <a:rPr lang="en-US" sz="4100" dirty="0">
                <a:solidFill>
                  <a:srgbClr val="262626"/>
                </a:solidFill>
              </a:rPr>
              <a:t> </a:t>
            </a:r>
            <a:r>
              <a:rPr lang="en-US" sz="4100" dirty="0" err="1">
                <a:solidFill>
                  <a:srgbClr val="262626"/>
                </a:solidFill>
              </a:rPr>
              <a:t>wśród</a:t>
            </a:r>
            <a:r>
              <a:rPr lang="en-US" sz="4100" dirty="0">
                <a:solidFill>
                  <a:srgbClr val="262626"/>
                </a:solidFill>
              </a:rPr>
              <a:t> </a:t>
            </a:r>
            <a:r>
              <a:rPr lang="en-US" sz="4100" dirty="0" err="1">
                <a:solidFill>
                  <a:srgbClr val="262626"/>
                </a:solidFill>
              </a:rPr>
              <a:t>młodzieży</a:t>
            </a:r>
            <a:r>
              <a:rPr lang="en-US" sz="4100" dirty="0">
                <a:solidFill>
                  <a:srgbClr val="262626"/>
                </a:solidFill>
              </a:rPr>
              <a:t>?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B252AB5-DB13-2B9C-4462-1BD1AB0547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353901" y="5969000"/>
            <a:ext cx="542697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8C0CDE5-970C-4CC4-BF43-0DA127E73E82}" type="slidenum">
              <a:rPr lang="en-US">
                <a:solidFill>
                  <a:srgbClr val="000000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32" name="Symbol zastępczy zawartości 2">
            <a:extLst>
              <a:ext uri="{FF2B5EF4-FFF2-40B4-BE49-F238E27FC236}">
                <a16:creationId xmlns:a16="http://schemas.microsoft.com/office/drawing/2014/main" id="{1132BA19-21B6-711A-D2B0-8363C220E43B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3538724922"/>
              </p:ext>
            </p:extLst>
          </p:nvPr>
        </p:nvGraphicFramePr>
        <p:xfrm>
          <a:off x="1295401" y="2675822"/>
          <a:ext cx="9601197" cy="2985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358889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1D94D4C-1290-4405-A774-5C4C6C4E6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C21F738-3DFC-40C9-94B1-01A1ED0713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EED3386-36D7-4F4D-994E-9E6BECBC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0043D61-6DBE-45FB-ADAB-FCDFF38F17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1366DDD-2309-4EC1-9C3A-0EBF26711B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EB4F5DF-1284-423F-9B33-048907171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51B9EDDF-DC84-F4CD-613B-10D8DD461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>
                <a:solidFill>
                  <a:srgbClr val="262626"/>
                </a:solidFill>
              </a:rPr>
              <a:t>Obecne czynniki ryzyka wśród młodzieży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FC0A5D3-5546-01EC-8E02-F98EDFD6AD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353901" y="5969000"/>
            <a:ext cx="542697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6" name="Symbol zastępczy zawartości 2">
            <a:extLst>
              <a:ext uri="{FF2B5EF4-FFF2-40B4-BE49-F238E27FC236}">
                <a16:creationId xmlns:a16="http://schemas.microsoft.com/office/drawing/2014/main" id="{CD0F5ED8-572D-0491-FF03-A45B5B87BCC1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298658101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66275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10">
            <a:extLst>
              <a:ext uri="{FF2B5EF4-FFF2-40B4-BE49-F238E27FC236}">
                <a16:creationId xmlns:a16="http://schemas.microsoft.com/office/drawing/2014/main" id="{71D94D4C-1290-4405-A774-5C4C6C4E6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C21F738-3DFC-40C9-94B1-01A1ED0713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ED3386-36D7-4F4D-994E-9E6BECBC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0043D61-6DBE-45FB-ADAB-FCDFF38F17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1366DDD-2309-4EC1-9C3A-0EBF26711B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cxnSp>
        <p:nvCxnSpPr>
          <p:cNvPr id="36" name="Straight Connector 16">
            <a:extLst>
              <a:ext uri="{FF2B5EF4-FFF2-40B4-BE49-F238E27FC236}">
                <a16:creationId xmlns:a16="http://schemas.microsoft.com/office/drawing/2014/main" id="{AEB4F5DF-1284-423F-9B33-048907171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18">
            <a:extLst>
              <a:ext uri="{FF2B5EF4-FFF2-40B4-BE49-F238E27FC236}">
                <a16:creationId xmlns:a16="http://schemas.microsoft.com/office/drawing/2014/main" id="{A7CA9E50-B76A-428A-92C9-9BAC41446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20">
            <a:extLst>
              <a:ext uri="{FF2B5EF4-FFF2-40B4-BE49-F238E27FC236}">
                <a16:creationId xmlns:a16="http://schemas.microsoft.com/office/drawing/2014/main" id="{C85E3F79-81BB-4454-A267-DDCA42824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1F375A4-17F0-4BA7-B751-68BFAAEC4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EDDFE2EB-E85E-8271-3745-DEF147D61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>
                <a:solidFill>
                  <a:srgbClr val="262626"/>
                </a:solidFill>
              </a:rPr>
              <a:t>Co powinno wzbudzić niepokój ?</a:t>
            </a: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5D2122D3-4056-4C50-B4AC-74BB2940E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umer slajdu — symbol zastępczy 2">
            <a:extLst>
              <a:ext uri="{FF2B5EF4-FFF2-40B4-BE49-F238E27FC236}">
                <a16:creationId xmlns:a16="http://schemas.microsoft.com/office/drawing/2014/main" id="{0860C5A9-5FB1-4852-0619-9ACA3D519B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49630" y="6379383"/>
            <a:ext cx="542697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8C0CDE5-970C-4CC4-BF43-0DA127E73E82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graphicFrame>
        <p:nvGraphicFramePr>
          <p:cNvPr id="39" name="Zawartość — symbol zastępczy 4">
            <a:extLst>
              <a:ext uri="{FF2B5EF4-FFF2-40B4-BE49-F238E27FC236}">
                <a16:creationId xmlns:a16="http://schemas.microsoft.com/office/drawing/2014/main" id="{98C1AE92-BF1F-F1ED-23B6-F37CBF76F6DE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316906237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533038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9">
            <a:extLst>
              <a:ext uri="{FF2B5EF4-FFF2-40B4-BE49-F238E27FC236}">
                <a16:creationId xmlns:a16="http://schemas.microsoft.com/office/drawing/2014/main" id="{71D94D4C-1290-4405-A774-5C4C6C4E6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C21F738-3DFC-40C9-94B1-01A1ED0713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7" name="Rectangle 11">
              <a:extLst>
                <a:ext uri="{FF2B5EF4-FFF2-40B4-BE49-F238E27FC236}">
                  <a16:creationId xmlns:a16="http://schemas.microsoft.com/office/drawing/2014/main" id="{1EED3386-36D7-4F4D-994E-9E6BECBC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0043D61-6DBE-45FB-ADAB-FCDFF38F17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1366DDD-2309-4EC1-9C3A-0EBF26711B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cxnSp>
        <p:nvCxnSpPr>
          <p:cNvPr id="28" name="Straight Connector 15">
            <a:extLst>
              <a:ext uri="{FF2B5EF4-FFF2-40B4-BE49-F238E27FC236}">
                <a16:creationId xmlns:a16="http://schemas.microsoft.com/office/drawing/2014/main" id="{AEB4F5DF-1284-423F-9B33-048907171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17">
            <a:extLst>
              <a:ext uri="{FF2B5EF4-FFF2-40B4-BE49-F238E27FC236}">
                <a16:creationId xmlns:a16="http://schemas.microsoft.com/office/drawing/2014/main" id="{A7CA9E50-B76A-428A-92C9-9BAC41446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9">
            <a:extLst>
              <a:ext uri="{FF2B5EF4-FFF2-40B4-BE49-F238E27FC236}">
                <a16:creationId xmlns:a16="http://schemas.microsoft.com/office/drawing/2014/main" id="{C85E3F79-81BB-4454-A267-DDCA42824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1">
            <a:extLst>
              <a:ext uri="{FF2B5EF4-FFF2-40B4-BE49-F238E27FC236}">
                <a16:creationId xmlns:a16="http://schemas.microsoft.com/office/drawing/2014/main" id="{A1F375A4-17F0-4BA7-B751-68BFAAEC4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CD7E644-F5E5-7A2F-59D5-F28114D72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 err="1">
                <a:solidFill>
                  <a:srgbClr val="262626"/>
                </a:solidFill>
              </a:rPr>
              <a:t>Czynniki</a:t>
            </a:r>
            <a:r>
              <a:rPr lang="en-US" sz="2800" dirty="0">
                <a:solidFill>
                  <a:srgbClr val="262626"/>
                </a:solidFill>
              </a:rPr>
              <a:t> </a:t>
            </a:r>
            <a:r>
              <a:rPr lang="en-US" sz="2800" dirty="0" err="1">
                <a:solidFill>
                  <a:srgbClr val="262626"/>
                </a:solidFill>
              </a:rPr>
              <a:t>zabezpieczające</a:t>
            </a:r>
            <a:r>
              <a:rPr lang="en-US" sz="2800" dirty="0">
                <a:solidFill>
                  <a:srgbClr val="262626"/>
                </a:solidFill>
              </a:rPr>
              <a:t> </a:t>
            </a:r>
            <a:r>
              <a:rPr lang="en-US" sz="2800" dirty="0" err="1">
                <a:solidFill>
                  <a:srgbClr val="262626"/>
                </a:solidFill>
              </a:rPr>
              <a:t>przed</a:t>
            </a:r>
            <a:r>
              <a:rPr lang="en-US" sz="2800" dirty="0">
                <a:solidFill>
                  <a:srgbClr val="262626"/>
                </a:solidFill>
              </a:rPr>
              <a:t> </a:t>
            </a:r>
            <a:r>
              <a:rPr lang="en-US" sz="2800" dirty="0" err="1">
                <a:solidFill>
                  <a:srgbClr val="262626"/>
                </a:solidFill>
              </a:rPr>
              <a:t>używaniem</a:t>
            </a:r>
            <a:r>
              <a:rPr lang="en-US" sz="2800" dirty="0">
                <a:solidFill>
                  <a:srgbClr val="262626"/>
                </a:solidFill>
              </a:rPr>
              <a:t> </a:t>
            </a:r>
            <a:r>
              <a:rPr lang="en-US" sz="2800" dirty="0" err="1">
                <a:solidFill>
                  <a:srgbClr val="262626"/>
                </a:solidFill>
              </a:rPr>
              <a:t>substancji</a:t>
            </a:r>
            <a:br>
              <a:rPr lang="pl-PL" sz="2800" dirty="0">
                <a:solidFill>
                  <a:srgbClr val="262626"/>
                </a:solidFill>
              </a:rPr>
            </a:br>
            <a:r>
              <a:rPr lang="en-US" sz="2800" dirty="0">
                <a:solidFill>
                  <a:srgbClr val="262626"/>
                </a:solidFill>
              </a:rPr>
              <a:t> </a:t>
            </a:r>
          </a:p>
        </p:txBody>
      </p:sp>
      <p:sp useBgFill="1">
        <p:nvSpPr>
          <p:cNvPr id="32" name="Rectangle 23">
            <a:extLst>
              <a:ext uri="{FF2B5EF4-FFF2-40B4-BE49-F238E27FC236}">
                <a16:creationId xmlns:a16="http://schemas.microsoft.com/office/drawing/2014/main" id="{5D2122D3-4056-4C50-B4AC-74BB2940E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BEB8B9A-A5CE-A461-3AAB-80E2A779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49630" y="6379383"/>
            <a:ext cx="542697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8C0CDE5-970C-4CC4-BF43-0DA127E73E82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graphicFrame>
        <p:nvGraphicFramePr>
          <p:cNvPr id="33" name="Symbol zastępczy zawartości 2">
            <a:extLst>
              <a:ext uri="{FF2B5EF4-FFF2-40B4-BE49-F238E27FC236}">
                <a16:creationId xmlns:a16="http://schemas.microsoft.com/office/drawing/2014/main" id="{DB01CBFC-3F71-50CC-3119-2503FFD995A1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4054640213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859913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8">
            <a:extLst>
              <a:ext uri="{FF2B5EF4-FFF2-40B4-BE49-F238E27FC236}">
                <a16:creationId xmlns:a16="http://schemas.microsoft.com/office/drawing/2014/main" id="{98F59C0D-C841-4077-8A86-CFA04BFD6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7716107-90BF-4496-9A07-0725F1BFD7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13F9E32-5E2C-4B36-9DD2-C10A9917ED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DF688DD-0F85-41C3-8996-F19BE3748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6FD2F11-D24C-49B6-9A36-D99D7A5DC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cxnSp>
        <p:nvCxnSpPr>
          <p:cNvPr id="56" name="Straight Connector 14">
            <a:extLst>
              <a:ext uri="{FF2B5EF4-FFF2-40B4-BE49-F238E27FC236}">
                <a16:creationId xmlns:a16="http://schemas.microsoft.com/office/drawing/2014/main" id="{5319E216-CB07-40D9-9253-0C7AADA11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57" name="Rectangle 16">
            <a:extLst>
              <a:ext uri="{FF2B5EF4-FFF2-40B4-BE49-F238E27FC236}">
                <a16:creationId xmlns:a16="http://schemas.microsoft.com/office/drawing/2014/main" id="{042D3996-BA08-4AC2-948E-02DA85C02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18">
            <a:extLst>
              <a:ext uri="{FF2B5EF4-FFF2-40B4-BE49-F238E27FC236}">
                <a16:creationId xmlns:a16="http://schemas.microsoft.com/office/drawing/2014/main" id="{6B6CA78D-2100-44EF-B3DD-CEF1EB3AC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284" y="481264"/>
            <a:ext cx="11213432" cy="5895473"/>
          </a:xfrm>
          <a:prstGeom prst="rect">
            <a:avLst/>
          </a:prstGeom>
          <a:blipFill dpi="0" rotWithShape="1"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0B4239B-76F6-C455-1028-9BD7F3BA0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 err="1">
                <a:solidFill>
                  <a:srgbClr val="212121"/>
                </a:solidFill>
              </a:rPr>
              <a:t>Czynniki</a:t>
            </a:r>
            <a:r>
              <a:rPr lang="en-US" sz="3200" b="1" dirty="0">
                <a:solidFill>
                  <a:srgbClr val="212121"/>
                </a:solidFill>
              </a:rPr>
              <a:t> </a:t>
            </a:r>
            <a:r>
              <a:rPr lang="en-US" sz="3200" b="1" dirty="0" err="1">
                <a:solidFill>
                  <a:srgbClr val="212121"/>
                </a:solidFill>
              </a:rPr>
              <a:t>leczące</a:t>
            </a:r>
            <a:r>
              <a:rPr lang="en-US" sz="3200" b="1" dirty="0">
                <a:solidFill>
                  <a:srgbClr val="212121"/>
                </a:solidFill>
              </a:rPr>
              <a:t> w </a:t>
            </a:r>
            <a:r>
              <a:rPr lang="en-US" sz="3200" b="1" dirty="0" err="1">
                <a:solidFill>
                  <a:srgbClr val="212121"/>
                </a:solidFill>
              </a:rPr>
              <a:t>psychoterapii</a:t>
            </a:r>
            <a:r>
              <a:rPr lang="en-US" sz="3200" b="1" dirty="0">
                <a:solidFill>
                  <a:srgbClr val="212121"/>
                </a:solidFill>
              </a:rPr>
              <a:t> </a:t>
            </a:r>
            <a:r>
              <a:rPr lang="en-US" sz="3200" b="1" dirty="0" err="1">
                <a:solidFill>
                  <a:srgbClr val="212121"/>
                </a:solidFill>
              </a:rPr>
              <a:t>grupowej</a:t>
            </a:r>
            <a:br>
              <a:rPr lang="pl-PL" sz="3200" b="1" dirty="0">
                <a:solidFill>
                  <a:srgbClr val="212121"/>
                </a:solidFill>
              </a:rPr>
            </a:br>
            <a:r>
              <a:rPr lang="en-US" sz="3200" b="1" dirty="0">
                <a:solidFill>
                  <a:srgbClr val="212121"/>
                </a:solidFill>
              </a:rPr>
              <a:t> </a:t>
            </a:r>
            <a:r>
              <a:rPr lang="en-US" sz="3200" b="1" dirty="0" err="1">
                <a:solidFill>
                  <a:srgbClr val="212121"/>
                </a:solidFill>
              </a:rPr>
              <a:t>wg</a:t>
            </a:r>
            <a:r>
              <a:rPr lang="en-US" sz="3200" b="1" dirty="0">
                <a:solidFill>
                  <a:srgbClr val="212121"/>
                </a:solidFill>
              </a:rPr>
              <a:t> I. </a:t>
            </a:r>
            <a:r>
              <a:rPr lang="en-US" sz="3200" b="1" dirty="0" err="1">
                <a:solidFill>
                  <a:srgbClr val="212121"/>
                </a:solidFill>
              </a:rPr>
              <a:t>Yaloma</a:t>
            </a:r>
            <a:endParaRPr lang="en-US" sz="3200" b="1" dirty="0">
              <a:solidFill>
                <a:srgbClr val="212121"/>
              </a:solidFill>
            </a:endParaRPr>
          </a:p>
        </p:txBody>
      </p:sp>
      <p:cxnSp>
        <p:nvCxnSpPr>
          <p:cNvPr id="59" name="Straight Connector 20">
            <a:extLst>
              <a:ext uri="{FF2B5EF4-FFF2-40B4-BE49-F238E27FC236}">
                <a16:creationId xmlns:a16="http://schemas.microsoft.com/office/drawing/2014/main" id="{8AEF6D22-D80F-4107-8B30-6AB147A5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3000" y="2400639"/>
            <a:ext cx="2286000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744BB7A-9F8E-75DE-BBBB-8359EBC0A8D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295401" y="2379813"/>
            <a:ext cx="9601196" cy="349605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sz="1100" b="1" dirty="0" err="1">
                <a:solidFill>
                  <a:srgbClr val="373737"/>
                </a:solidFill>
              </a:rPr>
              <a:t>Altruizm</a:t>
            </a:r>
            <a:r>
              <a:rPr lang="en-US" sz="1100" dirty="0">
                <a:solidFill>
                  <a:srgbClr val="373737"/>
                </a:solidFill>
              </a:rPr>
              <a:t> –</a:t>
            </a:r>
            <a:r>
              <a:rPr lang="en-US" sz="1100" dirty="0" err="1">
                <a:solidFill>
                  <a:srgbClr val="373737"/>
                </a:solidFill>
              </a:rPr>
              <a:t>możliwość</a:t>
            </a:r>
            <a:r>
              <a:rPr lang="en-US" sz="1100" dirty="0">
                <a:solidFill>
                  <a:srgbClr val="373737"/>
                </a:solidFill>
              </a:rPr>
              <a:t> </a:t>
            </a:r>
            <a:r>
              <a:rPr lang="en-US" sz="1100" dirty="0" err="1">
                <a:solidFill>
                  <a:srgbClr val="373737"/>
                </a:solidFill>
              </a:rPr>
              <a:t>pomagania</a:t>
            </a:r>
            <a:r>
              <a:rPr lang="en-US" sz="1100" dirty="0">
                <a:solidFill>
                  <a:srgbClr val="373737"/>
                </a:solidFill>
              </a:rPr>
              <a:t> </a:t>
            </a:r>
            <a:r>
              <a:rPr lang="en-US" sz="1100" dirty="0" err="1">
                <a:solidFill>
                  <a:srgbClr val="373737"/>
                </a:solidFill>
              </a:rPr>
              <a:t>innym</a:t>
            </a:r>
            <a:r>
              <a:rPr lang="en-US" sz="1100" dirty="0">
                <a:solidFill>
                  <a:srgbClr val="373737"/>
                </a:solidFill>
              </a:rPr>
              <a:t>, </a:t>
            </a:r>
            <a:r>
              <a:rPr lang="en-US" sz="1100" dirty="0" err="1">
                <a:solidFill>
                  <a:srgbClr val="373737"/>
                </a:solidFill>
              </a:rPr>
              <a:t>dawania</a:t>
            </a:r>
            <a:r>
              <a:rPr lang="en-US" sz="1100" dirty="0">
                <a:solidFill>
                  <a:srgbClr val="373737"/>
                </a:solidFill>
              </a:rPr>
              <a:t> </a:t>
            </a:r>
            <a:r>
              <a:rPr lang="pl-PL" sz="1100" dirty="0">
                <a:solidFill>
                  <a:srgbClr val="373737"/>
                </a:solidFill>
              </a:rPr>
              <a:t>zainteresowania, </a:t>
            </a:r>
            <a:r>
              <a:rPr lang="en-US" sz="1100" dirty="0" err="1">
                <a:solidFill>
                  <a:srgbClr val="373737"/>
                </a:solidFill>
              </a:rPr>
              <a:t>wsparcia</a:t>
            </a:r>
            <a:r>
              <a:rPr lang="en-US" sz="1100" dirty="0">
                <a:solidFill>
                  <a:srgbClr val="373737"/>
                </a:solidFill>
              </a:rPr>
              <a:t>, </a:t>
            </a:r>
            <a:r>
              <a:rPr lang="en-US" sz="1100" dirty="0" err="1">
                <a:solidFill>
                  <a:srgbClr val="373737"/>
                </a:solidFill>
              </a:rPr>
              <a:t>przedkładania</a:t>
            </a:r>
            <a:r>
              <a:rPr lang="en-US" sz="1100" dirty="0">
                <a:solidFill>
                  <a:srgbClr val="373737"/>
                </a:solidFill>
              </a:rPr>
              <a:t> </a:t>
            </a:r>
            <a:r>
              <a:rPr lang="en-US" sz="1100" dirty="0" err="1">
                <a:solidFill>
                  <a:srgbClr val="373737"/>
                </a:solidFill>
              </a:rPr>
              <a:t>potrzeb</a:t>
            </a:r>
            <a:r>
              <a:rPr lang="en-US" sz="1100" dirty="0">
                <a:solidFill>
                  <a:srgbClr val="373737"/>
                </a:solidFill>
              </a:rPr>
              <a:t> </a:t>
            </a:r>
            <a:r>
              <a:rPr lang="en-US" sz="1100" dirty="0" err="1">
                <a:solidFill>
                  <a:srgbClr val="373737"/>
                </a:solidFill>
              </a:rPr>
              <a:t>nad</a:t>
            </a:r>
            <a:r>
              <a:rPr lang="en-US" sz="1100" dirty="0">
                <a:solidFill>
                  <a:srgbClr val="373737"/>
                </a:solidFill>
              </a:rPr>
              <a:t> </a:t>
            </a:r>
            <a:r>
              <a:rPr lang="en-US" sz="1100" dirty="0" err="1">
                <a:solidFill>
                  <a:srgbClr val="373737"/>
                </a:solidFill>
              </a:rPr>
              <a:t>potrzeby</a:t>
            </a:r>
            <a:r>
              <a:rPr lang="en-US" sz="1100" dirty="0">
                <a:solidFill>
                  <a:srgbClr val="373737"/>
                </a:solidFill>
              </a:rPr>
              <a:t> </a:t>
            </a:r>
            <a:r>
              <a:rPr lang="en-US" sz="1100" dirty="0" err="1">
                <a:solidFill>
                  <a:srgbClr val="373737"/>
                </a:solidFill>
              </a:rPr>
              <a:t>innych</a:t>
            </a:r>
            <a:r>
              <a:rPr lang="en-US" sz="1100" dirty="0">
                <a:solidFill>
                  <a:srgbClr val="373737"/>
                </a:solidFill>
              </a:rPr>
              <a:t>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sz="1100" b="1" dirty="0" err="1">
                <a:solidFill>
                  <a:srgbClr val="373737"/>
                </a:solidFill>
              </a:rPr>
              <a:t>Spójność</a:t>
            </a:r>
            <a:r>
              <a:rPr lang="en-US" sz="1100" b="1" dirty="0">
                <a:solidFill>
                  <a:srgbClr val="373737"/>
                </a:solidFill>
              </a:rPr>
              <a:t> </a:t>
            </a:r>
            <a:r>
              <a:rPr lang="en-US" sz="1100" b="1" dirty="0" err="1">
                <a:solidFill>
                  <a:srgbClr val="373737"/>
                </a:solidFill>
              </a:rPr>
              <a:t>grupy</a:t>
            </a:r>
            <a:r>
              <a:rPr lang="en-US" sz="1100" b="1" dirty="0">
                <a:solidFill>
                  <a:srgbClr val="373737"/>
                </a:solidFill>
              </a:rPr>
              <a:t> </a:t>
            </a:r>
            <a:r>
              <a:rPr lang="en-US" sz="1100" dirty="0">
                <a:solidFill>
                  <a:srgbClr val="373737"/>
                </a:solidFill>
              </a:rPr>
              <a:t>– </a:t>
            </a:r>
            <a:r>
              <a:rPr lang="en-US" sz="1100" dirty="0" err="1">
                <a:solidFill>
                  <a:srgbClr val="373737"/>
                </a:solidFill>
              </a:rPr>
              <a:t>poczucie</a:t>
            </a:r>
            <a:r>
              <a:rPr lang="en-US" sz="1100" dirty="0">
                <a:solidFill>
                  <a:srgbClr val="373737"/>
                </a:solidFill>
              </a:rPr>
              <a:t> </a:t>
            </a:r>
            <a:r>
              <a:rPr lang="en-US" sz="1100" dirty="0" err="1">
                <a:solidFill>
                  <a:srgbClr val="373737"/>
                </a:solidFill>
              </a:rPr>
              <a:t>przynależności</a:t>
            </a:r>
            <a:r>
              <a:rPr lang="en-US" sz="1100" dirty="0">
                <a:solidFill>
                  <a:srgbClr val="373737"/>
                </a:solidFill>
              </a:rPr>
              <a:t> do </a:t>
            </a:r>
            <a:r>
              <a:rPr lang="en-US" sz="1100" dirty="0" err="1">
                <a:solidFill>
                  <a:srgbClr val="373737"/>
                </a:solidFill>
              </a:rPr>
              <a:t>grupy</a:t>
            </a:r>
            <a:r>
              <a:rPr lang="en-US" sz="1100" dirty="0">
                <a:solidFill>
                  <a:srgbClr val="373737"/>
                </a:solidFill>
              </a:rPr>
              <a:t>,</a:t>
            </a:r>
            <a:r>
              <a:rPr lang="pl-PL" sz="1100" dirty="0">
                <a:solidFill>
                  <a:srgbClr val="373737"/>
                </a:solidFill>
              </a:rPr>
              <a:t> akceptacji,</a:t>
            </a:r>
            <a:r>
              <a:rPr lang="en-US" sz="1100" dirty="0">
                <a:solidFill>
                  <a:srgbClr val="373737"/>
                </a:solidFill>
              </a:rPr>
              <a:t> </a:t>
            </a:r>
            <a:r>
              <a:rPr lang="en-US" sz="1100" dirty="0" err="1">
                <a:solidFill>
                  <a:srgbClr val="373737"/>
                </a:solidFill>
              </a:rPr>
              <a:t>bezpieczeństwa</a:t>
            </a:r>
            <a:r>
              <a:rPr lang="en-US" sz="1100" dirty="0">
                <a:solidFill>
                  <a:srgbClr val="373737"/>
                </a:solidFill>
              </a:rPr>
              <a:t> </a:t>
            </a:r>
            <a:r>
              <a:rPr lang="en-US" sz="1100" dirty="0" err="1">
                <a:solidFill>
                  <a:srgbClr val="373737"/>
                </a:solidFill>
              </a:rPr>
              <a:t>i</a:t>
            </a:r>
            <a:r>
              <a:rPr lang="en-US" sz="1100" dirty="0">
                <a:solidFill>
                  <a:srgbClr val="373737"/>
                </a:solidFill>
              </a:rPr>
              <a:t> </a:t>
            </a:r>
            <a:r>
              <a:rPr lang="en-US" sz="1100" dirty="0" err="1">
                <a:solidFill>
                  <a:srgbClr val="373737"/>
                </a:solidFill>
              </a:rPr>
              <a:t>zrozumienia</a:t>
            </a:r>
            <a:endParaRPr lang="en-US" sz="1100" dirty="0">
              <a:solidFill>
                <a:srgbClr val="373737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sz="1100" b="1" dirty="0" err="1">
                <a:solidFill>
                  <a:srgbClr val="373737"/>
                </a:solidFill>
              </a:rPr>
              <a:t>Uniwersalność</a:t>
            </a:r>
            <a:r>
              <a:rPr lang="en-US" sz="1100" dirty="0">
                <a:solidFill>
                  <a:srgbClr val="373737"/>
                </a:solidFill>
              </a:rPr>
              <a:t> – </a:t>
            </a:r>
            <a:r>
              <a:rPr lang="en-US" sz="1100" dirty="0" err="1">
                <a:solidFill>
                  <a:srgbClr val="373737"/>
                </a:solidFill>
              </a:rPr>
              <a:t>dowiaduje</a:t>
            </a:r>
            <a:r>
              <a:rPr lang="en-US" sz="1100" dirty="0">
                <a:solidFill>
                  <a:srgbClr val="373737"/>
                </a:solidFill>
              </a:rPr>
              <a:t> </a:t>
            </a:r>
            <a:r>
              <a:rPr lang="en-US" sz="1100" dirty="0" err="1">
                <a:solidFill>
                  <a:srgbClr val="373737"/>
                </a:solidFill>
              </a:rPr>
              <a:t>się</a:t>
            </a:r>
            <a:r>
              <a:rPr lang="en-US" sz="1100" dirty="0">
                <a:solidFill>
                  <a:srgbClr val="373737"/>
                </a:solidFill>
              </a:rPr>
              <a:t> o </a:t>
            </a:r>
            <a:r>
              <a:rPr lang="en-US" sz="1100" dirty="0" err="1">
                <a:solidFill>
                  <a:srgbClr val="373737"/>
                </a:solidFill>
              </a:rPr>
              <a:t>podobieństwie</a:t>
            </a:r>
            <a:r>
              <a:rPr lang="en-US" sz="1100" dirty="0">
                <a:solidFill>
                  <a:srgbClr val="373737"/>
                </a:solidFill>
              </a:rPr>
              <a:t> </a:t>
            </a:r>
            <a:r>
              <a:rPr lang="en-US" sz="1100" dirty="0" err="1">
                <a:solidFill>
                  <a:srgbClr val="373737"/>
                </a:solidFill>
              </a:rPr>
              <a:t>doświadczeń</a:t>
            </a:r>
            <a:r>
              <a:rPr lang="en-US" sz="1100" dirty="0">
                <a:solidFill>
                  <a:srgbClr val="373737"/>
                </a:solidFill>
              </a:rPr>
              <a:t> </a:t>
            </a:r>
            <a:r>
              <a:rPr lang="en-US" sz="1100" dirty="0" err="1">
                <a:solidFill>
                  <a:srgbClr val="373737"/>
                </a:solidFill>
              </a:rPr>
              <a:t>pomiędzy</a:t>
            </a:r>
            <a:r>
              <a:rPr lang="en-US" sz="1100" dirty="0">
                <a:solidFill>
                  <a:srgbClr val="373737"/>
                </a:solidFill>
              </a:rPr>
              <a:t> </a:t>
            </a:r>
            <a:r>
              <a:rPr lang="en-US" sz="1100" dirty="0" err="1">
                <a:solidFill>
                  <a:srgbClr val="373737"/>
                </a:solidFill>
              </a:rPr>
              <a:t>członkami</a:t>
            </a:r>
            <a:r>
              <a:rPr lang="en-US" sz="1100" dirty="0">
                <a:solidFill>
                  <a:srgbClr val="373737"/>
                </a:solidFill>
              </a:rPr>
              <a:t> </a:t>
            </a:r>
            <a:r>
              <a:rPr lang="en-US" sz="1100" dirty="0" err="1">
                <a:solidFill>
                  <a:srgbClr val="373737"/>
                </a:solidFill>
              </a:rPr>
              <a:t>grupy</a:t>
            </a:r>
            <a:r>
              <a:rPr lang="en-US" sz="1100" dirty="0">
                <a:solidFill>
                  <a:srgbClr val="373737"/>
                </a:solidFill>
              </a:rPr>
              <a:t>, ich </a:t>
            </a:r>
            <a:r>
              <a:rPr lang="en-US" sz="1100" dirty="0" err="1">
                <a:solidFill>
                  <a:srgbClr val="373737"/>
                </a:solidFill>
              </a:rPr>
              <a:t>sposobu</a:t>
            </a:r>
            <a:r>
              <a:rPr lang="en-US" sz="1100" dirty="0">
                <a:solidFill>
                  <a:srgbClr val="373737"/>
                </a:solidFill>
              </a:rPr>
              <a:t> </a:t>
            </a:r>
            <a:r>
              <a:rPr lang="pl-PL" sz="1100" dirty="0">
                <a:solidFill>
                  <a:srgbClr val="373737"/>
                </a:solidFill>
              </a:rPr>
              <a:t>przeżywania</a:t>
            </a:r>
            <a:r>
              <a:rPr lang="en-US" sz="1100" dirty="0">
                <a:solidFill>
                  <a:srgbClr val="373737"/>
                </a:solidFill>
              </a:rPr>
              <a:t> </a:t>
            </a:r>
            <a:r>
              <a:rPr lang="en-US" sz="1100" dirty="0" err="1">
                <a:solidFill>
                  <a:srgbClr val="373737"/>
                </a:solidFill>
              </a:rPr>
              <a:t>oraz</a:t>
            </a:r>
            <a:r>
              <a:rPr lang="en-US" sz="1100" dirty="0">
                <a:solidFill>
                  <a:srgbClr val="373737"/>
                </a:solidFill>
              </a:rPr>
              <a:t> ich </a:t>
            </a:r>
            <a:r>
              <a:rPr lang="pl-PL" sz="1100" dirty="0">
                <a:solidFill>
                  <a:srgbClr val="373737"/>
                </a:solidFill>
              </a:rPr>
              <a:t>rozumienia</a:t>
            </a:r>
            <a:r>
              <a:rPr lang="en-US" sz="1100" dirty="0">
                <a:solidFill>
                  <a:srgbClr val="373737"/>
                </a:solidFill>
              </a:rPr>
              <a:t>. 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sz="1100" b="1" dirty="0" err="1">
                <a:solidFill>
                  <a:srgbClr val="373737"/>
                </a:solidFill>
              </a:rPr>
              <a:t>Uczenie</a:t>
            </a:r>
            <a:r>
              <a:rPr lang="en-US" sz="1100" b="1" dirty="0">
                <a:solidFill>
                  <a:srgbClr val="373737"/>
                </a:solidFill>
              </a:rPr>
              <a:t> </a:t>
            </a:r>
            <a:r>
              <a:rPr lang="en-US" sz="1100" b="1" dirty="0" err="1">
                <a:solidFill>
                  <a:srgbClr val="373737"/>
                </a:solidFill>
              </a:rPr>
              <a:t>się</a:t>
            </a:r>
            <a:r>
              <a:rPr lang="en-US" sz="1100" b="1" dirty="0">
                <a:solidFill>
                  <a:srgbClr val="373737"/>
                </a:solidFill>
              </a:rPr>
              <a:t> </a:t>
            </a:r>
            <a:r>
              <a:rPr lang="en-US" sz="1100" b="1" dirty="0" err="1">
                <a:solidFill>
                  <a:srgbClr val="373737"/>
                </a:solidFill>
              </a:rPr>
              <a:t>interpersonalne</a:t>
            </a:r>
            <a:r>
              <a:rPr lang="en-US" sz="1100" dirty="0">
                <a:solidFill>
                  <a:srgbClr val="373737"/>
                </a:solidFill>
              </a:rPr>
              <a:t> – </a:t>
            </a:r>
            <a:r>
              <a:rPr lang="en-US" sz="1100" dirty="0" err="1">
                <a:solidFill>
                  <a:srgbClr val="373737"/>
                </a:solidFill>
              </a:rPr>
              <a:t>interakcje</a:t>
            </a:r>
            <a:r>
              <a:rPr lang="en-US" sz="1100" dirty="0">
                <a:solidFill>
                  <a:srgbClr val="373737"/>
                </a:solidFill>
              </a:rPr>
              <a:t> </a:t>
            </a:r>
            <a:r>
              <a:rPr lang="en-US" sz="1100" dirty="0" err="1">
                <a:solidFill>
                  <a:srgbClr val="373737"/>
                </a:solidFill>
              </a:rPr>
              <a:t>między</a:t>
            </a:r>
            <a:r>
              <a:rPr lang="en-US" sz="1100" dirty="0">
                <a:solidFill>
                  <a:srgbClr val="373737"/>
                </a:solidFill>
              </a:rPr>
              <a:t> </a:t>
            </a:r>
            <a:r>
              <a:rPr lang="en-US" sz="1100" dirty="0" err="1">
                <a:solidFill>
                  <a:srgbClr val="373737"/>
                </a:solidFill>
              </a:rPr>
              <a:t>członkami</a:t>
            </a:r>
            <a:r>
              <a:rPr lang="en-US" sz="1100" dirty="0">
                <a:solidFill>
                  <a:srgbClr val="373737"/>
                </a:solidFill>
              </a:rPr>
              <a:t> </a:t>
            </a:r>
            <a:r>
              <a:rPr lang="en-US" sz="1100" dirty="0" err="1">
                <a:solidFill>
                  <a:srgbClr val="373737"/>
                </a:solidFill>
              </a:rPr>
              <a:t>grupy</a:t>
            </a:r>
            <a:endParaRPr lang="en-US" sz="1100" dirty="0">
              <a:solidFill>
                <a:srgbClr val="373737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sz="1100" b="1" u="sng" dirty="0" err="1">
                <a:solidFill>
                  <a:srgbClr val="373737"/>
                </a:solidFill>
              </a:rPr>
              <a:t>Rozwój</a:t>
            </a:r>
            <a:r>
              <a:rPr lang="en-US" sz="1100" b="1" u="sng" dirty="0">
                <a:solidFill>
                  <a:srgbClr val="373737"/>
                </a:solidFill>
              </a:rPr>
              <a:t> </a:t>
            </a:r>
            <a:r>
              <a:rPr lang="en-US" sz="1100" b="1" u="sng" dirty="0" err="1">
                <a:solidFill>
                  <a:srgbClr val="373737"/>
                </a:solidFill>
              </a:rPr>
              <a:t>umiejętności</a:t>
            </a:r>
            <a:r>
              <a:rPr lang="en-US" sz="1100" b="1" u="sng" dirty="0">
                <a:solidFill>
                  <a:srgbClr val="373737"/>
                </a:solidFill>
              </a:rPr>
              <a:t> </a:t>
            </a:r>
            <a:r>
              <a:rPr lang="en-US" sz="1100" b="1" u="sng" dirty="0" err="1">
                <a:solidFill>
                  <a:srgbClr val="373737"/>
                </a:solidFill>
              </a:rPr>
              <a:t>społecznych</a:t>
            </a:r>
            <a:r>
              <a:rPr lang="en-US" sz="1100" b="1" u="sng" dirty="0">
                <a:solidFill>
                  <a:srgbClr val="373737"/>
                </a:solidFill>
              </a:rPr>
              <a:t> </a:t>
            </a:r>
            <a:r>
              <a:rPr lang="en-US" sz="1100" u="sng" dirty="0">
                <a:solidFill>
                  <a:srgbClr val="373737"/>
                </a:solidFill>
              </a:rPr>
              <a:t>– </a:t>
            </a:r>
            <a:r>
              <a:rPr lang="en-US" sz="1100" dirty="0">
                <a:solidFill>
                  <a:srgbClr val="373737"/>
                </a:solidFill>
              </a:rPr>
              <a:t> </a:t>
            </a:r>
            <a:r>
              <a:rPr lang="en-US" sz="1100" dirty="0" err="1">
                <a:solidFill>
                  <a:srgbClr val="373737"/>
                </a:solidFill>
              </a:rPr>
              <a:t>świadomość</a:t>
            </a:r>
            <a:r>
              <a:rPr lang="en-US" sz="1100" dirty="0">
                <a:solidFill>
                  <a:srgbClr val="373737"/>
                </a:solidFill>
              </a:rPr>
              <a:t> </a:t>
            </a:r>
            <a:r>
              <a:rPr lang="en-US" sz="1100" dirty="0" err="1">
                <a:solidFill>
                  <a:srgbClr val="373737"/>
                </a:solidFill>
              </a:rPr>
              <a:t>funkcjonowania</a:t>
            </a:r>
            <a:r>
              <a:rPr lang="en-US" sz="1100" dirty="0">
                <a:solidFill>
                  <a:srgbClr val="373737"/>
                </a:solidFill>
              </a:rPr>
              <a:t> w </a:t>
            </a:r>
            <a:r>
              <a:rPr lang="en-US" sz="1100" dirty="0" err="1">
                <a:solidFill>
                  <a:srgbClr val="373737"/>
                </a:solidFill>
              </a:rPr>
              <a:t>relacjach</a:t>
            </a:r>
            <a:r>
              <a:rPr lang="en-US" sz="1100" dirty="0">
                <a:solidFill>
                  <a:srgbClr val="373737"/>
                </a:solidFill>
              </a:rPr>
              <a:t> </a:t>
            </a:r>
            <a:r>
              <a:rPr lang="en-US" sz="1100" dirty="0" err="1">
                <a:solidFill>
                  <a:srgbClr val="373737"/>
                </a:solidFill>
              </a:rPr>
              <a:t>interpersonalnych</a:t>
            </a:r>
            <a:r>
              <a:rPr lang="pl-PL" sz="1100" dirty="0">
                <a:solidFill>
                  <a:srgbClr val="373737"/>
                </a:solidFill>
              </a:rPr>
              <a:t> oraz poprawa umiejętności życia z ludźmi</a:t>
            </a:r>
            <a:endParaRPr lang="en-US" sz="1100" dirty="0">
              <a:solidFill>
                <a:srgbClr val="373737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sz="1100" b="1" u="sng" dirty="0" err="1">
                <a:solidFill>
                  <a:srgbClr val="373737"/>
                </a:solidFill>
              </a:rPr>
              <a:t>Udzielanie</a:t>
            </a:r>
            <a:r>
              <a:rPr lang="en-US" sz="1100" b="1" u="sng" dirty="0">
                <a:solidFill>
                  <a:srgbClr val="373737"/>
                </a:solidFill>
              </a:rPr>
              <a:t> </a:t>
            </a:r>
            <a:r>
              <a:rPr lang="en-US" sz="1100" b="1" u="sng" dirty="0" err="1">
                <a:solidFill>
                  <a:srgbClr val="373737"/>
                </a:solidFill>
              </a:rPr>
              <a:t>informacji</a:t>
            </a:r>
            <a:r>
              <a:rPr lang="en-US" sz="1100" b="1" u="sng" dirty="0">
                <a:solidFill>
                  <a:srgbClr val="373737"/>
                </a:solidFill>
              </a:rPr>
              <a:t> </a:t>
            </a:r>
            <a:r>
              <a:rPr lang="en-US" sz="1100" u="sng" dirty="0">
                <a:solidFill>
                  <a:srgbClr val="373737"/>
                </a:solidFill>
              </a:rPr>
              <a:t>– </a:t>
            </a:r>
            <a:r>
              <a:rPr lang="en-US" sz="1100" u="sng" dirty="0" err="1">
                <a:solidFill>
                  <a:srgbClr val="373737"/>
                </a:solidFill>
              </a:rPr>
              <a:t>otrzymywanie</a:t>
            </a:r>
            <a:r>
              <a:rPr lang="pl-PL" sz="1100" u="sng" dirty="0">
                <a:solidFill>
                  <a:srgbClr val="373737"/>
                </a:solidFill>
              </a:rPr>
              <a:t> </a:t>
            </a:r>
            <a:r>
              <a:rPr lang="en-US" sz="1100" u="sng" dirty="0" err="1">
                <a:solidFill>
                  <a:srgbClr val="373737"/>
                </a:solidFill>
              </a:rPr>
              <a:t>sugestii</a:t>
            </a:r>
            <a:r>
              <a:rPr lang="pl-PL" sz="1100" u="sng" dirty="0">
                <a:solidFill>
                  <a:srgbClr val="373737"/>
                </a:solidFill>
              </a:rPr>
              <a:t> i wskazówek</a:t>
            </a:r>
            <a:r>
              <a:rPr lang="en-US" sz="1100" u="sng" dirty="0">
                <a:solidFill>
                  <a:srgbClr val="373737"/>
                </a:solidFill>
              </a:rPr>
              <a:t> </a:t>
            </a:r>
            <a:r>
              <a:rPr lang="pl-PL" sz="1100" u="sng" dirty="0">
                <a:solidFill>
                  <a:srgbClr val="373737"/>
                </a:solidFill>
              </a:rPr>
              <a:t>dotyczących</a:t>
            </a:r>
            <a:r>
              <a:rPr lang="en-US" sz="1100" u="sng" dirty="0">
                <a:solidFill>
                  <a:srgbClr val="373737"/>
                </a:solidFill>
              </a:rPr>
              <a:t> </a:t>
            </a:r>
            <a:r>
              <a:rPr lang="en-US" sz="1100" u="sng" dirty="0" err="1">
                <a:solidFill>
                  <a:srgbClr val="373737"/>
                </a:solidFill>
              </a:rPr>
              <a:t>możliwych</a:t>
            </a:r>
            <a:r>
              <a:rPr lang="en-US" sz="1100" u="sng" dirty="0">
                <a:solidFill>
                  <a:srgbClr val="373737"/>
                </a:solidFill>
              </a:rPr>
              <a:t> </a:t>
            </a:r>
            <a:r>
              <a:rPr lang="en-US" sz="1100" u="sng" dirty="0" err="1">
                <a:solidFill>
                  <a:srgbClr val="373737"/>
                </a:solidFill>
              </a:rPr>
              <a:t>rozwiązań</a:t>
            </a:r>
            <a:r>
              <a:rPr lang="en-US" sz="1100" u="sng" dirty="0">
                <a:solidFill>
                  <a:srgbClr val="373737"/>
                </a:solidFill>
              </a:rPr>
              <a:t> </a:t>
            </a:r>
            <a:r>
              <a:rPr lang="en-US" sz="1100" u="sng" dirty="0" err="1">
                <a:solidFill>
                  <a:srgbClr val="373737"/>
                </a:solidFill>
              </a:rPr>
              <a:t>sytuacji</a:t>
            </a:r>
            <a:r>
              <a:rPr lang="en-US" sz="1100" u="sng" dirty="0">
                <a:solidFill>
                  <a:srgbClr val="373737"/>
                </a:solidFill>
              </a:rPr>
              <a:t> </a:t>
            </a:r>
            <a:r>
              <a:rPr lang="en-US" sz="1100" u="sng" dirty="0" err="1">
                <a:solidFill>
                  <a:srgbClr val="373737"/>
                </a:solidFill>
              </a:rPr>
              <a:t>problemowych</a:t>
            </a:r>
            <a:r>
              <a:rPr lang="en-US" sz="1100" u="sng" dirty="0">
                <a:solidFill>
                  <a:srgbClr val="373737"/>
                </a:solidFill>
              </a:rPr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sz="1100" b="1" u="sng" dirty="0">
                <a:solidFill>
                  <a:srgbClr val="373737"/>
                </a:solidFill>
              </a:rPr>
              <a:t>Katharsis</a:t>
            </a:r>
            <a:r>
              <a:rPr lang="en-US" sz="1100" u="sng" dirty="0">
                <a:solidFill>
                  <a:srgbClr val="373737"/>
                </a:solidFill>
              </a:rPr>
              <a:t> – </a:t>
            </a:r>
            <a:r>
              <a:rPr lang="en-US" sz="1100" u="sng" dirty="0" err="1">
                <a:solidFill>
                  <a:srgbClr val="373737"/>
                </a:solidFill>
              </a:rPr>
              <a:t>gotowość</a:t>
            </a:r>
            <a:r>
              <a:rPr lang="en-US" sz="1100" u="sng" dirty="0">
                <a:solidFill>
                  <a:srgbClr val="373737"/>
                </a:solidFill>
              </a:rPr>
              <a:t> </a:t>
            </a:r>
            <a:r>
              <a:rPr lang="en-US" sz="1100" u="sng" dirty="0" err="1">
                <a:solidFill>
                  <a:srgbClr val="373737"/>
                </a:solidFill>
              </a:rPr>
              <a:t>ujawniania</a:t>
            </a:r>
            <a:r>
              <a:rPr lang="en-US" sz="1100" u="sng" dirty="0">
                <a:solidFill>
                  <a:srgbClr val="373737"/>
                </a:solidFill>
              </a:rPr>
              <a:t> w </a:t>
            </a:r>
            <a:r>
              <a:rPr lang="en-US" sz="1100" u="sng" dirty="0" err="1">
                <a:solidFill>
                  <a:srgbClr val="373737"/>
                </a:solidFill>
              </a:rPr>
              <a:t>grupie</a:t>
            </a:r>
            <a:r>
              <a:rPr lang="en-US" sz="1100" u="sng" dirty="0">
                <a:solidFill>
                  <a:srgbClr val="373737"/>
                </a:solidFill>
              </a:rPr>
              <a:t> </a:t>
            </a:r>
            <a:r>
              <a:rPr lang="en-US" sz="1100" u="sng" dirty="0" err="1">
                <a:solidFill>
                  <a:srgbClr val="373737"/>
                </a:solidFill>
              </a:rPr>
              <a:t>swoich</a:t>
            </a:r>
            <a:r>
              <a:rPr lang="en-US" sz="1100" u="sng" dirty="0">
                <a:solidFill>
                  <a:srgbClr val="373737"/>
                </a:solidFill>
              </a:rPr>
              <a:t> </a:t>
            </a:r>
            <a:r>
              <a:rPr lang="en-US" sz="1100" u="sng" dirty="0" err="1">
                <a:solidFill>
                  <a:srgbClr val="373737"/>
                </a:solidFill>
              </a:rPr>
              <a:t>zarówno</a:t>
            </a:r>
            <a:r>
              <a:rPr lang="en-US" sz="1100" u="sng" dirty="0">
                <a:solidFill>
                  <a:srgbClr val="373737"/>
                </a:solidFill>
              </a:rPr>
              <a:t> </a:t>
            </a:r>
            <a:r>
              <a:rPr lang="pl-PL" sz="1100" u="sng" dirty="0">
                <a:solidFill>
                  <a:srgbClr val="373737"/>
                </a:solidFill>
              </a:rPr>
              <a:t>negatywnych </a:t>
            </a:r>
            <a:r>
              <a:rPr lang="en-US" sz="1100" u="sng" dirty="0">
                <a:solidFill>
                  <a:srgbClr val="373737"/>
                </a:solidFill>
              </a:rPr>
              <a:t> jak </a:t>
            </a:r>
            <a:r>
              <a:rPr lang="en-US" sz="1100" u="sng" dirty="0" err="1">
                <a:solidFill>
                  <a:srgbClr val="373737"/>
                </a:solidFill>
              </a:rPr>
              <a:t>i</a:t>
            </a:r>
            <a:r>
              <a:rPr lang="en-US" sz="1100" u="sng" dirty="0">
                <a:solidFill>
                  <a:srgbClr val="373737"/>
                </a:solidFill>
              </a:rPr>
              <a:t> </a:t>
            </a:r>
            <a:r>
              <a:rPr lang="pl-PL" sz="1100" u="sng" dirty="0">
                <a:solidFill>
                  <a:srgbClr val="373737"/>
                </a:solidFill>
              </a:rPr>
              <a:t>pozytywnych</a:t>
            </a:r>
            <a:r>
              <a:rPr lang="en-US" sz="1100" u="sng" dirty="0">
                <a:solidFill>
                  <a:srgbClr val="373737"/>
                </a:solidFill>
              </a:rPr>
              <a:t> </a:t>
            </a:r>
            <a:r>
              <a:rPr lang="en-US" sz="1100" u="sng" dirty="0" err="1">
                <a:solidFill>
                  <a:srgbClr val="373737"/>
                </a:solidFill>
              </a:rPr>
              <a:t>uczuć</a:t>
            </a:r>
            <a:r>
              <a:rPr lang="en-US" sz="1100" u="sng" dirty="0">
                <a:solidFill>
                  <a:srgbClr val="373737"/>
                </a:solidFill>
              </a:rPr>
              <a:t>. 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sz="1100" b="1" dirty="0" err="1">
                <a:solidFill>
                  <a:srgbClr val="373737"/>
                </a:solidFill>
              </a:rPr>
              <a:t>Naśladowanie</a:t>
            </a:r>
            <a:r>
              <a:rPr lang="en-US" sz="1100" b="1" dirty="0">
                <a:solidFill>
                  <a:srgbClr val="373737"/>
                </a:solidFill>
              </a:rPr>
              <a:t>/</a:t>
            </a:r>
            <a:r>
              <a:rPr lang="en-US" sz="1100" b="1" dirty="0" err="1">
                <a:solidFill>
                  <a:srgbClr val="373737"/>
                </a:solidFill>
              </a:rPr>
              <a:t>identyfikacja</a:t>
            </a:r>
            <a:r>
              <a:rPr lang="en-US" sz="1100" b="1" dirty="0">
                <a:solidFill>
                  <a:srgbClr val="373737"/>
                </a:solidFill>
              </a:rPr>
              <a:t> </a:t>
            </a:r>
            <a:r>
              <a:rPr lang="en-US" sz="1100" dirty="0">
                <a:solidFill>
                  <a:srgbClr val="373737"/>
                </a:solidFill>
              </a:rPr>
              <a:t>– </a:t>
            </a:r>
            <a:r>
              <a:rPr lang="en-US" sz="1100" dirty="0" err="1">
                <a:solidFill>
                  <a:srgbClr val="373737"/>
                </a:solidFill>
              </a:rPr>
              <a:t>możliwość</a:t>
            </a:r>
            <a:r>
              <a:rPr lang="en-US" sz="1100" dirty="0">
                <a:solidFill>
                  <a:srgbClr val="373737"/>
                </a:solidFill>
              </a:rPr>
              <a:t> </a:t>
            </a:r>
            <a:r>
              <a:rPr lang="en-US" sz="1100" dirty="0" err="1">
                <a:solidFill>
                  <a:srgbClr val="373737"/>
                </a:solidFill>
              </a:rPr>
              <a:t>nabywania</a:t>
            </a:r>
            <a:r>
              <a:rPr lang="en-US" sz="1100" dirty="0">
                <a:solidFill>
                  <a:srgbClr val="373737"/>
                </a:solidFill>
              </a:rPr>
              <a:t> </a:t>
            </a:r>
            <a:r>
              <a:rPr lang="en-US" sz="1100" dirty="0" err="1">
                <a:solidFill>
                  <a:srgbClr val="373737"/>
                </a:solidFill>
              </a:rPr>
              <a:t>nowych</a:t>
            </a:r>
            <a:r>
              <a:rPr lang="en-US" sz="1100" dirty="0">
                <a:solidFill>
                  <a:srgbClr val="373737"/>
                </a:solidFill>
              </a:rPr>
              <a:t> </a:t>
            </a:r>
            <a:r>
              <a:rPr lang="en-US" sz="1100" dirty="0" err="1">
                <a:solidFill>
                  <a:srgbClr val="373737"/>
                </a:solidFill>
              </a:rPr>
              <a:t>wzorców</a:t>
            </a:r>
            <a:r>
              <a:rPr lang="en-US" sz="1100" dirty="0">
                <a:solidFill>
                  <a:srgbClr val="373737"/>
                </a:solidFill>
              </a:rPr>
              <a:t> </a:t>
            </a:r>
            <a:r>
              <a:rPr lang="en-US" sz="1100" dirty="0" err="1">
                <a:solidFill>
                  <a:srgbClr val="373737"/>
                </a:solidFill>
              </a:rPr>
              <a:t>wyrażania</a:t>
            </a:r>
            <a:r>
              <a:rPr lang="en-US" sz="1100" dirty="0">
                <a:solidFill>
                  <a:srgbClr val="373737"/>
                </a:solidFill>
              </a:rPr>
              <a:t> </a:t>
            </a:r>
            <a:r>
              <a:rPr lang="en-US" sz="1100" dirty="0" err="1">
                <a:solidFill>
                  <a:srgbClr val="373737"/>
                </a:solidFill>
              </a:rPr>
              <a:t>uczuć</a:t>
            </a:r>
            <a:r>
              <a:rPr lang="en-US" sz="1100" dirty="0">
                <a:solidFill>
                  <a:srgbClr val="373737"/>
                </a:solidFill>
              </a:rPr>
              <a:t>, </a:t>
            </a:r>
            <a:r>
              <a:rPr lang="en-US" sz="1100" dirty="0" err="1">
                <a:solidFill>
                  <a:srgbClr val="373737"/>
                </a:solidFill>
              </a:rPr>
              <a:t>sposobów</a:t>
            </a:r>
            <a:r>
              <a:rPr lang="en-US" sz="1100" dirty="0">
                <a:solidFill>
                  <a:srgbClr val="373737"/>
                </a:solidFill>
              </a:rPr>
              <a:t> </a:t>
            </a:r>
            <a:r>
              <a:rPr lang="en-US" sz="1100" dirty="0" err="1">
                <a:solidFill>
                  <a:srgbClr val="373737"/>
                </a:solidFill>
              </a:rPr>
              <a:t>zachowania</a:t>
            </a:r>
            <a:r>
              <a:rPr lang="en-US" sz="1100" dirty="0">
                <a:solidFill>
                  <a:srgbClr val="373737"/>
                </a:solidFill>
              </a:rPr>
              <a:t> </a:t>
            </a:r>
            <a:r>
              <a:rPr lang="en-US" sz="1100" dirty="0" err="1">
                <a:solidFill>
                  <a:srgbClr val="373737"/>
                </a:solidFill>
              </a:rPr>
              <a:t>czy</a:t>
            </a:r>
            <a:r>
              <a:rPr lang="en-US" sz="1100" dirty="0">
                <a:solidFill>
                  <a:srgbClr val="373737"/>
                </a:solidFill>
              </a:rPr>
              <a:t> </a:t>
            </a:r>
            <a:r>
              <a:rPr lang="en-US" sz="1100" dirty="0" err="1">
                <a:solidFill>
                  <a:srgbClr val="373737"/>
                </a:solidFill>
              </a:rPr>
              <a:t>reagowania</a:t>
            </a:r>
            <a:r>
              <a:rPr lang="en-US" sz="1100" dirty="0">
                <a:solidFill>
                  <a:srgbClr val="373737"/>
                </a:solidFill>
              </a:rPr>
              <a:t> w </a:t>
            </a:r>
            <a:r>
              <a:rPr lang="en-US" sz="1100" dirty="0" err="1">
                <a:solidFill>
                  <a:srgbClr val="373737"/>
                </a:solidFill>
              </a:rPr>
              <a:t>kontaktach</a:t>
            </a:r>
            <a:r>
              <a:rPr lang="en-US" sz="1100" dirty="0">
                <a:solidFill>
                  <a:srgbClr val="373737"/>
                </a:solidFill>
              </a:rPr>
              <a:t> z </a:t>
            </a:r>
            <a:r>
              <a:rPr lang="en-US" sz="1100" dirty="0" err="1">
                <a:solidFill>
                  <a:srgbClr val="373737"/>
                </a:solidFill>
              </a:rPr>
              <a:t>innymi</a:t>
            </a:r>
            <a:r>
              <a:rPr lang="en-US" sz="1100" dirty="0">
                <a:solidFill>
                  <a:srgbClr val="373737"/>
                </a:solidFill>
              </a:rPr>
              <a:t> </a:t>
            </a:r>
            <a:r>
              <a:rPr lang="en-US" sz="1100" dirty="0" err="1">
                <a:solidFill>
                  <a:srgbClr val="373737"/>
                </a:solidFill>
              </a:rPr>
              <a:t>ludźmi</a:t>
            </a:r>
            <a:r>
              <a:rPr lang="en-US" sz="1100" dirty="0">
                <a:solidFill>
                  <a:srgbClr val="373737"/>
                </a:solidFill>
              </a:rPr>
              <a:t>, </a:t>
            </a:r>
            <a:r>
              <a:rPr lang="en-US" sz="1100" dirty="0" err="1">
                <a:solidFill>
                  <a:srgbClr val="373737"/>
                </a:solidFill>
              </a:rPr>
              <a:t>naśladując</a:t>
            </a:r>
            <a:r>
              <a:rPr lang="en-US" sz="1100" dirty="0">
                <a:solidFill>
                  <a:srgbClr val="373737"/>
                </a:solidFill>
              </a:rPr>
              <a:t> </a:t>
            </a:r>
            <a:r>
              <a:rPr lang="en-US" sz="1100" dirty="0" err="1">
                <a:solidFill>
                  <a:srgbClr val="373737"/>
                </a:solidFill>
              </a:rPr>
              <a:t>osoby</a:t>
            </a:r>
            <a:r>
              <a:rPr lang="en-US" sz="1100" dirty="0">
                <a:solidFill>
                  <a:srgbClr val="373737"/>
                </a:solidFill>
              </a:rPr>
              <a:t> </a:t>
            </a:r>
            <a:r>
              <a:rPr lang="en-US" sz="1100" dirty="0" err="1">
                <a:solidFill>
                  <a:srgbClr val="373737"/>
                </a:solidFill>
              </a:rPr>
              <a:t>będące</a:t>
            </a:r>
            <a:r>
              <a:rPr lang="en-US" sz="1100" dirty="0">
                <a:solidFill>
                  <a:srgbClr val="373737"/>
                </a:solidFill>
              </a:rPr>
              <a:t> w </a:t>
            </a:r>
            <a:r>
              <a:rPr lang="en-US" sz="1100" dirty="0" err="1">
                <a:solidFill>
                  <a:srgbClr val="373737"/>
                </a:solidFill>
              </a:rPr>
              <a:t>grupie</a:t>
            </a:r>
            <a:r>
              <a:rPr lang="en-US" sz="1100" dirty="0">
                <a:solidFill>
                  <a:srgbClr val="373737"/>
                </a:solidFill>
              </a:rPr>
              <a:t>, </a:t>
            </a:r>
            <a:r>
              <a:rPr lang="en-US" sz="1100" dirty="0" err="1">
                <a:solidFill>
                  <a:srgbClr val="373737"/>
                </a:solidFill>
              </a:rPr>
              <a:t>bądź</a:t>
            </a:r>
            <a:r>
              <a:rPr lang="en-US" sz="1100" dirty="0">
                <a:solidFill>
                  <a:srgbClr val="373737"/>
                </a:solidFill>
              </a:rPr>
              <a:t> </a:t>
            </a:r>
            <a:r>
              <a:rPr lang="en-US" sz="1100" dirty="0" err="1">
                <a:solidFill>
                  <a:srgbClr val="373737"/>
                </a:solidFill>
              </a:rPr>
              <a:t>identyfikując</a:t>
            </a:r>
            <a:r>
              <a:rPr lang="en-US" sz="1100" dirty="0">
                <a:solidFill>
                  <a:srgbClr val="373737"/>
                </a:solidFill>
              </a:rPr>
              <a:t> </a:t>
            </a:r>
            <a:r>
              <a:rPr lang="en-US" sz="1100" dirty="0" err="1">
                <a:solidFill>
                  <a:srgbClr val="373737"/>
                </a:solidFill>
              </a:rPr>
              <a:t>się</a:t>
            </a:r>
            <a:r>
              <a:rPr lang="en-US" sz="1100" dirty="0">
                <a:solidFill>
                  <a:srgbClr val="373737"/>
                </a:solidFill>
              </a:rPr>
              <a:t> z </a:t>
            </a:r>
            <a:r>
              <a:rPr lang="en-US" sz="1100" dirty="0" err="1">
                <a:solidFill>
                  <a:srgbClr val="373737"/>
                </a:solidFill>
              </a:rPr>
              <a:t>osobami</a:t>
            </a:r>
            <a:r>
              <a:rPr lang="en-US" sz="1100" dirty="0">
                <a:solidFill>
                  <a:srgbClr val="373737"/>
                </a:solidFill>
              </a:rPr>
              <a:t> </a:t>
            </a:r>
            <a:r>
              <a:rPr lang="en-US" sz="1100" dirty="0" err="1">
                <a:solidFill>
                  <a:srgbClr val="373737"/>
                </a:solidFill>
              </a:rPr>
              <a:t>postrzeganymi</a:t>
            </a:r>
            <a:r>
              <a:rPr lang="en-US" sz="1100" dirty="0">
                <a:solidFill>
                  <a:srgbClr val="373737"/>
                </a:solidFill>
              </a:rPr>
              <a:t> </a:t>
            </a:r>
            <a:r>
              <a:rPr lang="en-US" sz="1100" dirty="0" err="1">
                <a:solidFill>
                  <a:srgbClr val="373737"/>
                </a:solidFill>
              </a:rPr>
              <a:t>jako</a:t>
            </a:r>
            <a:r>
              <a:rPr lang="en-US" sz="1100" dirty="0">
                <a:solidFill>
                  <a:srgbClr val="373737"/>
                </a:solidFill>
              </a:rPr>
              <a:t> </a:t>
            </a:r>
            <a:r>
              <a:rPr lang="en-US" sz="1100" dirty="0" err="1">
                <a:solidFill>
                  <a:srgbClr val="373737"/>
                </a:solidFill>
              </a:rPr>
              <a:t>ważn</a:t>
            </a:r>
            <a:r>
              <a:rPr lang="pl-PL" sz="1100" dirty="0">
                <a:solidFill>
                  <a:srgbClr val="373737"/>
                </a:solidFill>
              </a:rPr>
              <a:t>e</a:t>
            </a:r>
            <a:endParaRPr lang="en-US" sz="1100" dirty="0">
              <a:solidFill>
                <a:srgbClr val="373737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sz="1100" b="1" dirty="0" err="1">
                <a:solidFill>
                  <a:srgbClr val="373737"/>
                </a:solidFill>
              </a:rPr>
              <a:t>Korektywna</a:t>
            </a:r>
            <a:r>
              <a:rPr lang="en-US" sz="1100" b="1" dirty="0">
                <a:solidFill>
                  <a:srgbClr val="373737"/>
                </a:solidFill>
              </a:rPr>
              <a:t> </a:t>
            </a:r>
            <a:r>
              <a:rPr lang="en-US" sz="1100" b="1" dirty="0" err="1">
                <a:solidFill>
                  <a:srgbClr val="373737"/>
                </a:solidFill>
              </a:rPr>
              <a:t>rekapitulacja</a:t>
            </a:r>
            <a:r>
              <a:rPr lang="en-US" sz="1100" b="1" dirty="0">
                <a:solidFill>
                  <a:srgbClr val="373737"/>
                </a:solidFill>
              </a:rPr>
              <a:t> </a:t>
            </a:r>
            <a:r>
              <a:rPr lang="en-US" sz="1100" b="1" dirty="0" err="1">
                <a:solidFill>
                  <a:srgbClr val="373737"/>
                </a:solidFill>
              </a:rPr>
              <a:t>pierwotnej</a:t>
            </a:r>
            <a:r>
              <a:rPr lang="en-US" sz="1100" b="1" dirty="0">
                <a:solidFill>
                  <a:srgbClr val="373737"/>
                </a:solidFill>
              </a:rPr>
              <a:t> </a:t>
            </a:r>
            <a:r>
              <a:rPr lang="en-US" sz="1100" b="1" dirty="0" err="1">
                <a:solidFill>
                  <a:srgbClr val="373737"/>
                </a:solidFill>
              </a:rPr>
              <a:t>grupy</a:t>
            </a:r>
            <a:r>
              <a:rPr lang="en-US" sz="1100" b="1" dirty="0">
                <a:solidFill>
                  <a:srgbClr val="373737"/>
                </a:solidFill>
              </a:rPr>
              <a:t> </a:t>
            </a:r>
            <a:r>
              <a:rPr lang="en-US" sz="1100" b="1" dirty="0" err="1">
                <a:solidFill>
                  <a:srgbClr val="373737"/>
                </a:solidFill>
              </a:rPr>
              <a:t>rodzinnej</a:t>
            </a:r>
            <a:r>
              <a:rPr lang="en-US" sz="1100" b="1" dirty="0">
                <a:solidFill>
                  <a:srgbClr val="373737"/>
                </a:solidFill>
              </a:rPr>
              <a:t> </a:t>
            </a:r>
            <a:r>
              <a:rPr lang="en-US" sz="1100" dirty="0">
                <a:solidFill>
                  <a:srgbClr val="373737"/>
                </a:solidFill>
              </a:rPr>
              <a:t>– </a:t>
            </a:r>
            <a:r>
              <a:rPr lang="en-US" sz="1100" dirty="0" err="1">
                <a:solidFill>
                  <a:srgbClr val="373737"/>
                </a:solidFill>
              </a:rPr>
              <a:t>stwarzanie</a:t>
            </a:r>
            <a:r>
              <a:rPr lang="en-US" sz="1100" dirty="0">
                <a:solidFill>
                  <a:srgbClr val="373737"/>
                </a:solidFill>
              </a:rPr>
              <a:t> </a:t>
            </a:r>
            <a:r>
              <a:rPr lang="en-US" sz="1100" dirty="0" err="1">
                <a:solidFill>
                  <a:srgbClr val="373737"/>
                </a:solidFill>
              </a:rPr>
              <a:t>przez</a:t>
            </a:r>
            <a:r>
              <a:rPr lang="en-US" sz="1100" dirty="0">
                <a:solidFill>
                  <a:srgbClr val="373737"/>
                </a:solidFill>
              </a:rPr>
              <a:t> </a:t>
            </a:r>
            <a:r>
              <a:rPr lang="en-US" sz="1100" dirty="0" err="1">
                <a:solidFill>
                  <a:srgbClr val="373737"/>
                </a:solidFill>
              </a:rPr>
              <a:t>grupę</a:t>
            </a:r>
            <a:r>
              <a:rPr lang="en-US" sz="1100" dirty="0">
                <a:solidFill>
                  <a:srgbClr val="373737"/>
                </a:solidFill>
              </a:rPr>
              <a:t> </a:t>
            </a:r>
            <a:r>
              <a:rPr lang="en-US" sz="1100" dirty="0" err="1">
                <a:solidFill>
                  <a:srgbClr val="373737"/>
                </a:solidFill>
              </a:rPr>
              <a:t>możliwość</a:t>
            </a:r>
            <a:r>
              <a:rPr lang="en-US" sz="1100" dirty="0">
                <a:solidFill>
                  <a:srgbClr val="373737"/>
                </a:solidFill>
              </a:rPr>
              <a:t> </a:t>
            </a:r>
            <a:r>
              <a:rPr lang="en-US" sz="1100" dirty="0" err="1">
                <a:solidFill>
                  <a:srgbClr val="373737"/>
                </a:solidFill>
              </a:rPr>
              <a:t>doświadczania</a:t>
            </a:r>
            <a:r>
              <a:rPr lang="en-US" sz="1100" dirty="0">
                <a:solidFill>
                  <a:srgbClr val="373737"/>
                </a:solidFill>
              </a:rPr>
              <a:t> </a:t>
            </a:r>
            <a:r>
              <a:rPr lang="en-US" sz="1100" dirty="0" err="1">
                <a:solidFill>
                  <a:srgbClr val="373737"/>
                </a:solidFill>
              </a:rPr>
              <a:t>bliskości</a:t>
            </a:r>
            <a:r>
              <a:rPr lang="pl-PL" sz="1100" dirty="0">
                <a:solidFill>
                  <a:srgbClr val="373737"/>
                </a:solidFill>
              </a:rPr>
              <a:t>, przynależności</a:t>
            </a:r>
            <a:r>
              <a:rPr lang="en-US" sz="1100" dirty="0">
                <a:solidFill>
                  <a:srgbClr val="373737"/>
                </a:solidFill>
              </a:rPr>
              <a:t> </a:t>
            </a:r>
            <a:r>
              <a:rPr lang="en-US" sz="1100" dirty="0" err="1">
                <a:solidFill>
                  <a:srgbClr val="373737"/>
                </a:solidFill>
              </a:rPr>
              <a:t>i</a:t>
            </a:r>
            <a:r>
              <a:rPr lang="en-US" sz="1100" dirty="0">
                <a:solidFill>
                  <a:srgbClr val="373737"/>
                </a:solidFill>
              </a:rPr>
              <a:t> </a:t>
            </a:r>
            <a:r>
              <a:rPr lang="en-US" sz="1100" dirty="0" err="1">
                <a:solidFill>
                  <a:srgbClr val="373737"/>
                </a:solidFill>
              </a:rPr>
              <a:t>akceptacji</a:t>
            </a:r>
            <a:r>
              <a:rPr lang="en-US" sz="1100" dirty="0">
                <a:solidFill>
                  <a:srgbClr val="373737"/>
                </a:solidFill>
              </a:rPr>
              <a:t> </a:t>
            </a:r>
            <a:r>
              <a:rPr lang="en-US" sz="1100" dirty="0" err="1">
                <a:solidFill>
                  <a:srgbClr val="373737"/>
                </a:solidFill>
              </a:rPr>
              <a:t>przez</a:t>
            </a:r>
            <a:r>
              <a:rPr lang="en-US" sz="1100" dirty="0">
                <a:solidFill>
                  <a:srgbClr val="373737"/>
                </a:solidFill>
              </a:rPr>
              <a:t> </a:t>
            </a:r>
            <a:r>
              <a:rPr lang="en-US" sz="1100" dirty="0" err="1">
                <a:solidFill>
                  <a:srgbClr val="373737"/>
                </a:solidFill>
              </a:rPr>
              <a:t>poszczególnych</a:t>
            </a:r>
            <a:r>
              <a:rPr lang="en-US" sz="1100" dirty="0">
                <a:solidFill>
                  <a:srgbClr val="373737"/>
                </a:solidFill>
              </a:rPr>
              <a:t> </a:t>
            </a:r>
            <a:r>
              <a:rPr lang="en-US" sz="1100" dirty="0" err="1">
                <a:solidFill>
                  <a:srgbClr val="373737"/>
                </a:solidFill>
              </a:rPr>
              <a:t>jej</a:t>
            </a:r>
            <a:r>
              <a:rPr lang="en-US" sz="1100" dirty="0">
                <a:solidFill>
                  <a:srgbClr val="373737"/>
                </a:solidFill>
              </a:rPr>
              <a:t> </a:t>
            </a:r>
            <a:r>
              <a:rPr lang="en-US" sz="1100" dirty="0" err="1">
                <a:solidFill>
                  <a:srgbClr val="373737"/>
                </a:solidFill>
              </a:rPr>
              <a:t>członków</a:t>
            </a:r>
            <a:r>
              <a:rPr lang="en-US" sz="1100" dirty="0">
                <a:solidFill>
                  <a:srgbClr val="373737"/>
                </a:solidFill>
              </a:rPr>
              <a:t>, a </a:t>
            </a:r>
            <a:r>
              <a:rPr lang="en-US" sz="1100" dirty="0" err="1">
                <a:solidFill>
                  <a:srgbClr val="373737"/>
                </a:solidFill>
              </a:rPr>
              <a:t>przede</a:t>
            </a:r>
            <a:r>
              <a:rPr lang="en-US" sz="1100" dirty="0">
                <a:solidFill>
                  <a:srgbClr val="373737"/>
                </a:solidFill>
              </a:rPr>
              <a:t> </a:t>
            </a:r>
            <a:r>
              <a:rPr lang="en-US" sz="1100" dirty="0" err="1">
                <a:solidFill>
                  <a:srgbClr val="373737"/>
                </a:solidFill>
              </a:rPr>
              <a:t>wszystkim</a:t>
            </a:r>
            <a:r>
              <a:rPr lang="en-US" sz="1100" dirty="0">
                <a:solidFill>
                  <a:srgbClr val="373737"/>
                </a:solidFill>
              </a:rPr>
              <a:t> </a:t>
            </a:r>
            <a:r>
              <a:rPr lang="en-US" sz="1100" dirty="0" err="1">
                <a:solidFill>
                  <a:srgbClr val="373737"/>
                </a:solidFill>
              </a:rPr>
              <a:t>możliwość</a:t>
            </a:r>
            <a:r>
              <a:rPr lang="en-US" sz="1100" dirty="0">
                <a:solidFill>
                  <a:srgbClr val="373737"/>
                </a:solidFill>
              </a:rPr>
              <a:t> </a:t>
            </a:r>
            <a:r>
              <a:rPr lang="en-US" sz="1100" dirty="0" err="1">
                <a:solidFill>
                  <a:srgbClr val="373737"/>
                </a:solidFill>
              </a:rPr>
              <a:t>zrozumienia</a:t>
            </a:r>
            <a:r>
              <a:rPr lang="en-US" sz="1100" dirty="0">
                <a:solidFill>
                  <a:srgbClr val="373737"/>
                </a:solidFill>
              </a:rPr>
              <a:t> </a:t>
            </a:r>
            <a:r>
              <a:rPr lang="en-US" sz="1100" dirty="0" err="1">
                <a:solidFill>
                  <a:srgbClr val="373737"/>
                </a:solidFill>
              </a:rPr>
              <a:t>własnej</a:t>
            </a:r>
            <a:r>
              <a:rPr lang="en-US" sz="1100" dirty="0">
                <a:solidFill>
                  <a:srgbClr val="373737"/>
                </a:solidFill>
              </a:rPr>
              <a:t> </a:t>
            </a:r>
            <a:r>
              <a:rPr lang="en-US" sz="1100" dirty="0" err="1">
                <a:solidFill>
                  <a:srgbClr val="373737"/>
                </a:solidFill>
              </a:rPr>
              <a:t>sytuacji</a:t>
            </a:r>
            <a:r>
              <a:rPr lang="en-US" sz="1100" dirty="0">
                <a:solidFill>
                  <a:srgbClr val="373737"/>
                </a:solidFill>
              </a:rPr>
              <a:t> </a:t>
            </a:r>
            <a:r>
              <a:rPr lang="en-US" sz="1100" dirty="0" err="1">
                <a:solidFill>
                  <a:srgbClr val="373737"/>
                </a:solidFill>
              </a:rPr>
              <a:t>rodzinnej</a:t>
            </a:r>
            <a:r>
              <a:rPr lang="en-US" sz="1100" dirty="0">
                <a:solidFill>
                  <a:srgbClr val="373737"/>
                </a:solidFill>
              </a:rPr>
              <a:t> </a:t>
            </a:r>
            <a:r>
              <a:rPr lang="en-US" sz="1100" dirty="0" err="1">
                <a:solidFill>
                  <a:srgbClr val="373737"/>
                </a:solidFill>
              </a:rPr>
              <a:t>i</a:t>
            </a:r>
            <a:r>
              <a:rPr lang="en-US" sz="1100" dirty="0">
                <a:solidFill>
                  <a:srgbClr val="373737"/>
                </a:solidFill>
              </a:rPr>
              <a:t> </a:t>
            </a:r>
            <a:r>
              <a:rPr lang="en-US" sz="1100" dirty="0" err="1">
                <a:solidFill>
                  <a:srgbClr val="373737"/>
                </a:solidFill>
              </a:rPr>
              <a:t>jej</a:t>
            </a:r>
            <a:r>
              <a:rPr lang="en-US" sz="1100" dirty="0">
                <a:solidFill>
                  <a:srgbClr val="373737"/>
                </a:solidFill>
              </a:rPr>
              <a:t> </a:t>
            </a:r>
            <a:r>
              <a:rPr lang="en-US" sz="1100" dirty="0" err="1">
                <a:solidFill>
                  <a:srgbClr val="373737"/>
                </a:solidFill>
              </a:rPr>
              <a:t>wpływu</a:t>
            </a:r>
            <a:r>
              <a:rPr lang="en-US" sz="1100" dirty="0">
                <a:solidFill>
                  <a:srgbClr val="373737"/>
                </a:solidFill>
              </a:rPr>
              <a:t> </a:t>
            </a:r>
            <a:r>
              <a:rPr lang="en-US" sz="1100" dirty="0" err="1">
                <a:solidFill>
                  <a:srgbClr val="373737"/>
                </a:solidFill>
              </a:rPr>
              <a:t>na</a:t>
            </a:r>
            <a:r>
              <a:rPr lang="en-US" sz="1100" dirty="0">
                <a:solidFill>
                  <a:srgbClr val="373737"/>
                </a:solidFill>
              </a:rPr>
              <a:t> </a:t>
            </a:r>
            <a:r>
              <a:rPr lang="en-US" sz="1100" dirty="0" err="1">
                <a:solidFill>
                  <a:srgbClr val="373737"/>
                </a:solidFill>
              </a:rPr>
              <a:t>aktualną</a:t>
            </a:r>
            <a:r>
              <a:rPr lang="en-US" sz="1100" dirty="0">
                <a:solidFill>
                  <a:srgbClr val="373737"/>
                </a:solidFill>
              </a:rPr>
              <a:t> </a:t>
            </a:r>
            <a:r>
              <a:rPr lang="en-US" sz="1100" dirty="0" err="1">
                <a:solidFill>
                  <a:srgbClr val="373737"/>
                </a:solidFill>
              </a:rPr>
              <a:t>sytuację</a:t>
            </a:r>
            <a:r>
              <a:rPr lang="en-US" sz="1100" dirty="0">
                <a:solidFill>
                  <a:srgbClr val="373737"/>
                </a:solidFill>
              </a:rPr>
              <a:t>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sz="1100" b="1" dirty="0" err="1">
                <a:solidFill>
                  <a:srgbClr val="373737"/>
                </a:solidFill>
              </a:rPr>
              <a:t>Uzyskiwanie</a:t>
            </a:r>
            <a:r>
              <a:rPr lang="en-US" sz="1100" b="1" dirty="0">
                <a:solidFill>
                  <a:srgbClr val="373737"/>
                </a:solidFill>
              </a:rPr>
              <a:t> </a:t>
            </a:r>
            <a:r>
              <a:rPr lang="en-US" sz="1100" b="1" dirty="0" err="1">
                <a:solidFill>
                  <a:srgbClr val="373737"/>
                </a:solidFill>
              </a:rPr>
              <a:t>wglądu</a:t>
            </a:r>
            <a:r>
              <a:rPr lang="en-US" sz="1100" b="1" dirty="0">
                <a:solidFill>
                  <a:srgbClr val="373737"/>
                </a:solidFill>
              </a:rPr>
              <a:t> w </a:t>
            </a:r>
            <a:r>
              <a:rPr lang="en-US" sz="1100" b="1" dirty="0" err="1">
                <a:solidFill>
                  <a:srgbClr val="373737"/>
                </a:solidFill>
              </a:rPr>
              <a:t>siebie</a:t>
            </a:r>
            <a:r>
              <a:rPr lang="en-US" sz="1100" b="1" dirty="0">
                <a:solidFill>
                  <a:srgbClr val="373737"/>
                </a:solidFill>
              </a:rPr>
              <a:t> </a:t>
            </a:r>
            <a:r>
              <a:rPr lang="en-US" sz="1100" dirty="0">
                <a:solidFill>
                  <a:srgbClr val="373737"/>
                </a:solidFill>
              </a:rPr>
              <a:t>– </a:t>
            </a:r>
            <a:r>
              <a:rPr lang="en-US" sz="1100" dirty="0" err="1">
                <a:solidFill>
                  <a:srgbClr val="373737"/>
                </a:solidFill>
              </a:rPr>
              <a:t>stwarzanie</a:t>
            </a:r>
            <a:r>
              <a:rPr lang="en-US" sz="1100" dirty="0">
                <a:solidFill>
                  <a:srgbClr val="373737"/>
                </a:solidFill>
              </a:rPr>
              <a:t> </a:t>
            </a:r>
            <a:r>
              <a:rPr lang="en-US" sz="1100" dirty="0" err="1">
                <a:solidFill>
                  <a:srgbClr val="373737"/>
                </a:solidFill>
              </a:rPr>
              <a:t>sytuacji</a:t>
            </a:r>
            <a:r>
              <a:rPr lang="en-US" sz="1100" dirty="0">
                <a:solidFill>
                  <a:srgbClr val="373737"/>
                </a:solidFill>
              </a:rPr>
              <a:t> </a:t>
            </a:r>
            <a:r>
              <a:rPr lang="en-US" sz="1100" dirty="0" err="1">
                <a:solidFill>
                  <a:srgbClr val="373737"/>
                </a:solidFill>
              </a:rPr>
              <a:t>umożliwiających</a:t>
            </a:r>
            <a:r>
              <a:rPr lang="en-US" sz="1100" dirty="0">
                <a:solidFill>
                  <a:srgbClr val="373737"/>
                </a:solidFill>
              </a:rPr>
              <a:t> </a:t>
            </a:r>
            <a:r>
              <a:rPr lang="en-US" sz="1100" dirty="0" err="1">
                <a:solidFill>
                  <a:srgbClr val="373737"/>
                </a:solidFill>
              </a:rPr>
              <a:t>lepsze</a:t>
            </a:r>
            <a:r>
              <a:rPr lang="en-US" sz="1100" dirty="0">
                <a:solidFill>
                  <a:srgbClr val="373737"/>
                </a:solidFill>
              </a:rPr>
              <a:t> </a:t>
            </a:r>
            <a:r>
              <a:rPr lang="en-US" sz="1100" dirty="0" err="1">
                <a:solidFill>
                  <a:srgbClr val="373737"/>
                </a:solidFill>
              </a:rPr>
              <a:t>zrozumienie</a:t>
            </a:r>
            <a:r>
              <a:rPr lang="en-US" sz="1100" dirty="0">
                <a:solidFill>
                  <a:srgbClr val="373737"/>
                </a:solidFill>
              </a:rPr>
              <a:t> </a:t>
            </a:r>
            <a:r>
              <a:rPr lang="en-US" sz="1100" dirty="0" err="1">
                <a:solidFill>
                  <a:srgbClr val="373737"/>
                </a:solidFill>
              </a:rPr>
              <a:t>siebie</a:t>
            </a:r>
            <a:r>
              <a:rPr lang="en-US" sz="1100" dirty="0">
                <a:solidFill>
                  <a:srgbClr val="373737"/>
                </a:solidFill>
              </a:rPr>
              <a:t>, </a:t>
            </a:r>
            <a:r>
              <a:rPr lang="en-US" sz="1100" dirty="0" err="1">
                <a:solidFill>
                  <a:srgbClr val="373737"/>
                </a:solidFill>
              </a:rPr>
              <a:t>swoich</a:t>
            </a:r>
            <a:r>
              <a:rPr lang="en-US" sz="1100" dirty="0">
                <a:solidFill>
                  <a:srgbClr val="373737"/>
                </a:solidFill>
              </a:rPr>
              <a:t> </a:t>
            </a:r>
            <a:r>
              <a:rPr lang="en-US" sz="1100" dirty="0" err="1">
                <a:solidFill>
                  <a:srgbClr val="373737"/>
                </a:solidFill>
              </a:rPr>
              <a:t>zachowań</a:t>
            </a:r>
            <a:r>
              <a:rPr lang="en-US" sz="1100" dirty="0">
                <a:solidFill>
                  <a:srgbClr val="373737"/>
                </a:solidFill>
              </a:rPr>
              <a:t> </a:t>
            </a:r>
            <a:r>
              <a:rPr lang="pl-PL" sz="1100" dirty="0">
                <a:solidFill>
                  <a:srgbClr val="373737"/>
                </a:solidFill>
              </a:rPr>
              <a:t>i emocji </a:t>
            </a:r>
            <a:r>
              <a:rPr lang="en-US" sz="1100" dirty="0" err="1">
                <a:solidFill>
                  <a:srgbClr val="373737"/>
                </a:solidFill>
              </a:rPr>
              <a:t>oraz</a:t>
            </a:r>
            <a:r>
              <a:rPr lang="en-US" sz="1100" dirty="0">
                <a:solidFill>
                  <a:srgbClr val="373737"/>
                </a:solidFill>
              </a:rPr>
              <a:t> </a:t>
            </a:r>
            <a:r>
              <a:rPr lang="en-US" sz="1100" dirty="0" err="1">
                <a:solidFill>
                  <a:srgbClr val="373737"/>
                </a:solidFill>
              </a:rPr>
              <a:t>uświadomienie</a:t>
            </a:r>
            <a:r>
              <a:rPr lang="en-US" sz="1100" dirty="0">
                <a:solidFill>
                  <a:srgbClr val="373737"/>
                </a:solidFill>
              </a:rPr>
              <a:t> </a:t>
            </a:r>
            <a:r>
              <a:rPr lang="en-US" sz="1100" dirty="0" err="1">
                <a:solidFill>
                  <a:srgbClr val="373737"/>
                </a:solidFill>
              </a:rPr>
              <a:t>sobie</a:t>
            </a:r>
            <a:r>
              <a:rPr lang="en-US" sz="1100" dirty="0">
                <a:solidFill>
                  <a:srgbClr val="373737"/>
                </a:solidFill>
              </a:rPr>
              <a:t> ich </a:t>
            </a:r>
            <a:r>
              <a:rPr lang="en-US" sz="1100" dirty="0" err="1">
                <a:solidFill>
                  <a:srgbClr val="373737"/>
                </a:solidFill>
              </a:rPr>
              <a:t>przyczyn</a:t>
            </a:r>
            <a:r>
              <a:rPr lang="en-US" sz="1100" dirty="0">
                <a:solidFill>
                  <a:srgbClr val="373737"/>
                </a:solidFill>
              </a:rPr>
              <a:t>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sz="1100" b="1" u="sng" dirty="0" err="1">
                <a:solidFill>
                  <a:srgbClr val="373737"/>
                </a:solidFill>
              </a:rPr>
              <a:t>Wpajanie</a:t>
            </a:r>
            <a:r>
              <a:rPr lang="en-US" sz="1100" b="1" u="sng" dirty="0">
                <a:solidFill>
                  <a:srgbClr val="373737"/>
                </a:solidFill>
              </a:rPr>
              <a:t> </a:t>
            </a:r>
            <a:r>
              <a:rPr lang="en-US" sz="1100" b="1" u="sng" dirty="0" err="1">
                <a:solidFill>
                  <a:srgbClr val="373737"/>
                </a:solidFill>
              </a:rPr>
              <a:t>nadziei</a:t>
            </a:r>
            <a:r>
              <a:rPr lang="en-US" sz="1100" b="1" u="sng" dirty="0">
                <a:solidFill>
                  <a:srgbClr val="373737"/>
                </a:solidFill>
              </a:rPr>
              <a:t> </a:t>
            </a:r>
            <a:r>
              <a:rPr lang="en-US" sz="1100" u="sng" dirty="0">
                <a:solidFill>
                  <a:srgbClr val="373737"/>
                </a:solidFill>
              </a:rPr>
              <a:t>– </a:t>
            </a:r>
            <a:r>
              <a:rPr lang="en-US" sz="1100" u="sng" dirty="0" err="1">
                <a:solidFill>
                  <a:srgbClr val="373737"/>
                </a:solidFill>
              </a:rPr>
              <a:t>dostrzeganie</a:t>
            </a:r>
            <a:r>
              <a:rPr lang="en-US" sz="1100" u="sng" dirty="0">
                <a:solidFill>
                  <a:srgbClr val="373737"/>
                </a:solidFill>
              </a:rPr>
              <a:t> </a:t>
            </a:r>
            <a:r>
              <a:rPr lang="en-US" sz="1100" u="sng" dirty="0" err="1">
                <a:solidFill>
                  <a:srgbClr val="373737"/>
                </a:solidFill>
              </a:rPr>
              <a:t>takich</a:t>
            </a:r>
            <a:r>
              <a:rPr lang="en-US" sz="1100" u="sng" dirty="0">
                <a:solidFill>
                  <a:srgbClr val="373737"/>
                </a:solidFill>
              </a:rPr>
              <a:t> </a:t>
            </a:r>
            <a:r>
              <a:rPr lang="en-US" sz="1100" u="sng" dirty="0" err="1">
                <a:solidFill>
                  <a:srgbClr val="373737"/>
                </a:solidFill>
              </a:rPr>
              <a:t>sytuacji</a:t>
            </a:r>
            <a:r>
              <a:rPr lang="pl-PL" sz="1100" u="sng" dirty="0">
                <a:solidFill>
                  <a:srgbClr val="373737"/>
                </a:solidFill>
              </a:rPr>
              <a:t>,</a:t>
            </a:r>
            <a:r>
              <a:rPr lang="en-US" sz="1100" u="sng" dirty="0">
                <a:solidFill>
                  <a:srgbClr val="373737"/>
                </a:solidFill>
              </a:rPr>
              <a:t> </a:t>
            </a:r>
            <a:r>
              <a:rPr lang="en-US" sz="1100" u="sng" dirty="0" err="1">
                <a:solidFill>
                  <a:srgbClr val="373737"/>
                </a:solidFill>
              </a:rPr>
              <a:t>które</a:t>
            </a:r>
            <a:r>
              <a:rPr lang="en-US" sz="1100" u="sng" dirty="0">
                <a:solidFill>
                  <a:srgbClr val="373737"/>
                </a:solidFill>
              </a:rPr>
              <a:t> </a:t>
            </a:r>
            <a:r>
              <a:rPr lang="en-US" sz="1100" u="sng" dirty="0" err="1">
                <a:solidFill>
                  <a:srgbClr val="373737"/>
                </a:solidFill>
              </a:rPr>
              <a:t>wzmacniają</a:t>
            </a:r>
            <a:r>
              <a:rPr lang="en-US" sz="1100" u="sng" dirty="0">
                <a:solidFill>
                  <a:srgbClr val="373737"/>
                </a:solidFill>
              </a:rPr>
              <a:t> </a:t>
            </a:r>
            <a:r>
              <a:rPr lang="en-US" sz="1100" u="sng" dirty="0" err="1">
                <a:solidFill>
                  <a:srgbClr val="373737"/>
                </a:solidFill>
              </a:rPr>
              <a:t>wiarę</a:t>
            </a:r>
            <a:r>
              <a:rPr lang="pl-PL" sz="1100" u="sng" dirty="0">
                <a:solidFill>
                  <a:srgbClr val="373737"/>
                </a:solidFill>
              </a:rPr>
              <a:t> i nadzieję</a:t>
            </a:r>
            <a:r>
              <a:rPr lang="en-US" sz="1100" u="sng" dirty="0">
                <a:solidFill>
                  <a:srgbClr val="373737"/>
                </a:solidFill>
              </a:rPr>
              <a:t> w </a:t>
            </a:r>
            <a:r>
              <a:rPr lang="en-US" sz="1100" u="sng" dirty="0" err="1">
                <a:solidFill>
                  <a:srgbClr val="373737"/>
                </a:solidFill>
              </a:rPr>
              <a:t>możliwość</a:t>
            </a:r>
            <a:r>
              <a:rPr lang="en-US" sz="1100" u="sng" dirty="0">
                <a:solidFill>
                  <a:srgbClr val="373737"/>
                </a:solidFill>
              </a:rPr>
              <a:t> </a:t>
            </a:r>
            <a:r>
              <a:rPr lang="en-US" sz="1100" u="sng" dirty="0" err="1">
                <a:solidFill>
                  <a:srgbClr val="373737"/>
                </a:solidFill>
              </a:rPr>
              <a:t>odniesienia</a:t>
            </a:r>
            <a:r>
              <a:rPr lang="en-US" sz="1100" u="sng" dirty="0">
                <a:solidFill>
                  <a:srgbClr val="373737"/>
                </a:solidFill>
              </a:rPr>
              <a:t> </a:t>
            </a:r>
            <a:r>
              <a:rPr lang="en-US" sz="1100" u="sng" dirty="0" err="1">
                <a:solidFill>
                  <a:srgbClr val="373737"/>
                </a:solidFill>
              </a:rPr>
              <a:t>sukcesu</a:t>
            </a:r>
            <a:r>
              <a:rPr lang="en-US" sz="1100" u="sng" dirty="0">
                <a:solidFill>
                  <a:srgbClr val="373737"/>
                </a:solidFill>
              </a:rPr>
              <a:t> w </a:t>
            </a:r>
            <a:r>
              <a:rPr lang="en-US" sz="1100" u="sng" dirty="0" err="1">
                <a:solidFill>
                  <a:srgbClr val="373737"/>
                </a:solidFill>
              </a:rPr>
              <a:t>pracy</a:t>
            </a:r>
            <a:r>
              <a:rPr lang="en-US" sz="1100" u="sng" dirty="0">
                <a:solidFill>
                  <a:srgbClr val="373737"/>
                </a:solidFill>
              </a:rPr>
              <a:t> </a:t>
            </a:r>
            <a:r>
              <a:rPr lang="en-US" sz="1100" u="sng" dirty="0" err="1">
                <a:solidFill>
                  <a:srgbClr val="373737"/>
                </a:solidFill>
              </a:rPr>
              <a:t>nad</a:t>
            </a:r>
            <a:r>
              <a:rPr lang="en-US" sz="1100" u="sng" dirty="0">
                <a:solidFill>
                  <a:srgbClr val="373737"/>
                </a:solidFill>
              </a:rPr>
              <a:t> </a:t>
            </a:r>
            <a:r>
              <a:rPr lang="en-US" sz="1100" u="sng" dirty="0" err="1">
                <a:solidFill>
                  <a:srgbClr val="373737"/>
                </a:solidFill>
              </a:rPr>
              <a:t>sobą</a:t>
            </a:r>
            <a:endParaRPr lang="en-US" sz="1100" u="sng" dirty="0">
              <a:solidFill>
                <a:srgbClr val="373737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sz="1100" b="1" u="sng" dirty="0" err="1">
                <a:solidFill>
                  <a:srgbClr val="373737"/>
                </a:solidFill>
              </a:rPr>
              <a:t>Czynniki</a:t>
            </a:r>
            <a:r>
              <a:rPr lang="en-US" sz="1100" b="1" u="sng" dirty="0">
                <a:solidFill>
                  <a:srgbClr val="373737"/>
                </a:solidFill>
              </a:rPr>
              <a:t> </a:t>
            </a:r>
            <a:r>
              <a:rPr lang="en-US" sz="1100" b="1" u="sng" dirty="0" err="1">
                <a:solidFill>
                  <a:srgbClr val="373737"/>
                </a:solidFill>
              </a:rPr>
              <a:t>egzystencjalne</a:t>
            </a:r>
            <a:r>
              <a:rPr lang="en-US" sz="1100" b="1" u="sng" dirty="0">
                <a:solidFill>
                  <a:srgbClr val="373737"/>
                </a:solidFill>
              </a:rPr>
              <a:t> </a:t>
            </a:r>
            <a:r>
              <a:rPr lang="en-US" sz="1100" u="sng" dirty="0">
                <a:solidFill>
                  <a:srgbClr val="373737"/>
                </a:solidFill>
              </a:rPr>
              <a:t>– </a:t>
            </a:r>
            <a:r>
              <a:rPr lang="en-US" sz="1100" u="sng" dirty="0" err="1">
                <a:solidFill>
                  <a:srgbClr val="373737"/>
                </a:solidFill>
              </a:rPr>
              <a:t>dotyczy</a:t>
            </a:r>
            <a:r>
              <a:rPr lang="en-US" sz="1100" u="sng" dirty="0">
                <a:solidFill>
                  <a:srgbClr val="373737"/>
                </a:solidFill>
              </a:rPr>
              <a:t> </a:t>
            </a:r>
            <a:r>
              <a:rPr lang="en-US" sz="1100" u="sng" dirty="0" err="1">
                <a:solidFill>
                  <a:srgbClr val="373737"/>
                </a:solidFill>
              </a:rPr>
              <a:t>spraw</a:t>
            </a:r>
            <a:r>
              <a:rPr lang="en-US" sz="1100" u="sng" dirty="0">
                <a:solidFill>
                  <a:srgbClr val="373737"/>
                </a:solidFill>
              </a:rPr>
              <a:t> </a:t>
            </a:r>
            <a:r>
              <a:rPr lang="en-US" sz="1100" u="sng" dirty="0" err="1">
                <a:solidFill>
                  <a:srgbClr val="373737"/>
                </a:solidFill>
              </a:rPr>
              <a:t>związanych</a:t>
            </a:r>
            <a:r>
              <a:rPr lang="en-US" sz="1100" u="sng" dirty="0">
                <a:solidFill>
                  <a:srgbClr val="373737"/>
                </a:solidFill>
              </a:rPr>
              <a:t> z </a:t>
            </a:r>
            <a:r>
              <a:rPr lang="en-US" sz="1100" u="sng" dirty="0" err="1">
                <a:solidFill>
                  <a:srgbClr val="373737"/>
                </a:solidFill>
              </a:rPr>
              <a:t>ludzką</a:t>
            </a:r>
            <a:r>
              <a:rPr lang="en-US" sz="1100" u="sng" dirty="0">
                <a:solidFill>
                  <a:srgbClr val="373737"/>
                </a:solidFill>
              </a:rPr>
              <a:t> </a:t>
            </a:r>
            <a:r>
              <a:rPr lang="en-US" sz="1100" u="sng" dirty="0" err="1">
                <a:solidFill>
                  <a:srgbClr val="373737"/>
                </a:solidFill>
              </a:rPr>
              <a:t>egzystencją</a:t>
            </a:r>
            <a:r>
              <a:rPr lang="en-US" sz="1100" u="sng" dirty="0">
                <a:solidFill>
                  <a:srgbClr val="373737"/>
                </a:solidFill>
              </a:rPr>
              <a:t>, </a:t>
            </a:r>
            <a:r>
              <a:rPr lang="en-US" sz="1100" u="sng" dirty="0" err="1">
                <a:solidFill>
                  <a:srgbClr val="373737"/>
                </a:solidFill>
              </a:rPr>
              <a:t>odpowiedzialnością</a:t>
            </a:r>
            <a:r>
              <a:rPr lang="en-US" sz="1100" u="sng" dirty="0">
                <a:solidFill>
                  <a:srgbClr val="373737"/>
                </a:solidFill>
              </a:rPr>
              <a:t> za </a:t>
            </a:r>
            <a:r>
              <a:rPr lang="en-US" sz="1100" u="sng" dirty="0" err="1">
                <a:solidFill>
                  <a:srgbClr val="373737"/>
                </a:solidFill>
              </a:rPr>
              <a:t>swoje</a:t>
            </a:r>
            <a:r>
              <a:rPr lang="en-US" sz="1100" u="sng" dirty="0">
                <a:solidFill>
                  <a:srgbClr val="373737"/>
                </a:solidFill>
              </a:rPr>
              <a:t> </a:t>
            </a:r>
            <a:r>
              <a:rPr lang="en-US" sz="1100" u="sng" dirty="0" err="1">
                <a:solidFill>
                  <a:srgbClr val="373737"/>
                </a:solidFill>
              </a:rPr>
              <a:t>życie</a:t>
            </a:r>
            <a:r>
              <a:rPr lang="en-US" sz="1100" u="sng" dirty="0">
                <a:solidFill>
                  <a:srgbClr val="373737"/>
                </a:solidFill>
              </a:rPr>
              <a:t>,</a:t>
            </a:r>
            <a:r>
              <a:rPr lang="pl-PL" sz="1100" u="sng" dirty="0">
                <a:solidFill>
                  <a:srgbClr val="373737"/>
                </a:solidFill>
              </a:rPr>
              <a:t> godzeniem się z nieuchronnością ludzkiego losu</a:t>
            </a:r>
            <a:br>
              <a:rPr lang="pl-PL" sz="1100" u="sng" dirty="0">
                <a:solidFill>
                  <a:srgbClr val="373737"/>
                </a:solidFill>
              </a:rPr>
            </a:br>
            <a:r>
              <a:rPr lang="en-US" sz="1100" u="sng" dirty="0">
                <a:solidFill>
                  <a:srgbClr val="373737"/>
                </a:solidFill>
              </a:rPr>
              <a:t> </a:t>
            </a:r>
            <a:r>
              <a:rPr lang="en-US" sz="1100" u="sng" dirty="0" err="1">
                <a:solidFill>
                  <a:srgbClr val="373737"/>
                </a:solidFill>
              </a:rPr>
              <a:t>i</a:t>
            </a:r>
            <a:r>
              <a:rPr lang="en-US" sz="1100" u="sng" dirty="0">
                <a:solidFill>
                  <a:srgbClr val="373737"/>
                </a:solidFill>
              </a:rPr>
              <a:t> </a:t>
            </a:r>
            <a:r>
              <a:rPr lang="en-US" sz="1100" u="sng" dirty="0" err="1">
                <a:solidFill>
                  <a:srgbClr val="373737"/>
                </a:solidFill>
              </a:rPr>
              <a:t>świadomością</a:t>
            </a:r>
            <a:r>
              <a:rPr lang="en-US" sz="1100" u="sng" dirty="0">
                <a:solidFill>
                  <a:srgbClr val="373737"/>
                </a:solidFill>
              </a:rPr>
              <a:t>, </a:t>
            </a:r>
            <a:r>
              <a:rPr lang="en-US" sz="1100" u="sng" dirty="0" err="1">
                <a:solidFill>
                  <a:srgbClr val="373737"/>
                </a:solidFill>
              </a:rPr>
              <a:t>że</a:t>
            </a:r>
            <a:r>
              <a:rPr lang="en-US" sz="1100" u="sng" dirty="0">
                <a:solidFill>
                  <a:srgbClr val="373737"/>
                </a:solidFill>
              </a:rPr>
              <a:t> w </a:t>
            </a:r>
            <a:r>
              <a:rPr lang="en-US" sz="1100" u="sng" dirty="0" err="1">
                <a:solidFill>
                  <a:srgbClr val="373737"/>
                </a:solidFill>
              </a:rPr>
              <a:t>życiu</a:t>
            </a:r>
            <a:r>
              <a:rPr lang="en-US" sz="1100" u="sng" dirty="0">
                <a:solidFill>
                  <a:srgbClr val="373737"/>
                </a:solidFill>
              </a:rPr>
              <a:t> </a:t>
            </a:r>
            <a:r>
              <a:rPr lang="pl-PL" sz="1100" u="sng" dirty="0">
                <a:solidFill>
                  <a:srgbClr val="373737"/>
                </a:solidFill>
              </a:rPr>
              <a:t>pojawiają</a:t>
            </a:r>
            <a:r>
              <a:rPr lang="en-US" sz="1100" u="sng" dirty="0">
                <a:solidFill>
                  <a:srgbClr val="373737"/>
                </a:solidFill>
              </a:rPr>
              <a:t> </a:t>
            </a:r>
            <a:r>
              <a:rPr lang="en-US" sz="1100" u="sng" dirty="0" err="1">
                <a:solidFill>
                  <a:srgbClr val="373737"/>
                </a:solidFill>
              </a:rPr>
              <a:t>się</a:t>
            </a:r>
            <a:r>
              <a:rPr lang="en-US" sz="1100" u="sng" dirty="0">
                <a:solidFill>
                  <a:srgbClr val="373737"/>
                </a:solidFill>
              </a:rPr>
              <a:t> </a:t>
            </a:r>
            <a:r>
              <a:rPr lang="en-US" sz="1100" u="sng" dirty="0" err="1">
                <a:solidFill>
                  <a:srgbClr val="373737"/>
                </a:solidFill>
              </a:rPr>
              <a:t>sytuacje</a:t>
            </a:r>
            <a:r>
              <a:rPr lang="en-US" sz="1100" u="sng" dirty="0">
                <a:solidFill>
                  <a:srgbClr val="373737"/>
                </a:solidFill>
              </a:rPr>
              <a:t>, </a:t>
            </a:r>
            <a:r>
              <a:rPr lang="en-US" sz="1100" u="sng" dirty="0" err="1">
                <a:solidFill>
                  <a:srgbClr val="373737"/>
                </a:solidFill>
              </a:rPr>
              <a:t>które</a:t>
            </a:r>
            <a:r>
              <a:rPr lang="en-US" sz="1100" u="sng" dirty="0">
                <a:solidFill>
                  <a:srgbClr val="373737"/>
                </a:solidFill>
              </a:rPr>
              <a:t> </a:t>
            </a:r>
            <a:r>
              <a:rPr lang="en-US" sz="1100" u="sng" dirty="0" err="1">
                <a:solidFill>
                  <a:srgbClr val="373737"/>
                </a:solidFill>
              </a:rPr>
              <a:t>nie</a:t>
            </a:r>
            <a:r>
              <a:rPr lang="en-US" sz="1100" u="sng" dirty="0">
                <a:solidFill>
                  <a:srgbClr val="373737"/>
                </a:solidFill>
              </a:rPr>
              <a:t> </a:t>
            </a:r>
            <a:r>
              <a:rPr lang="en-US" sz="1100" u="sng" dirty="0" err="1">
                <a:solidFill>
                  <a:srgbClr val="373737"/>
                </a:solidFill>
              </a:rPr>
              <a:t>zawsze</a:t>
            </a:r>
            <a:r>
              <a:rPr lang="en-US" sz="1100" u="sng" dirty="0">
                <a:solidFill>
                  <a:srgbClr val="373737"/>
                </a:solidFill>
              </a:rPr>
              <a:t> </a:t>
            </a:r>
            <a:r>
              <a:rPr lang="en-US" sz="1100" u="sng" dirty="0" err="1">
                <a:solidFill>
                  <a:srgbClr val="373737"/>
                </a:solidFill>
              </a:rPr>
              <a:t>nam</a:t>
            </a:r>
            <a:r>
              <a:rPr lang="en-US" sz="1100" u="sng" dirty="0">
                <a:solidFill>
                  <a:srgbClr val="373737"/>
                </a:solidFill>
              </a:rPr>
              <a:t> </a:t>
            </a:r>
            <a:r>
              <a:rPr lang="en-US" sz="1100" u="sng" dirty="0" err="1">
                <a:solidFill>
                  <a:srgbClr val="373737"/>
                </a:solidFill>
              </a:rPr>
              <a:t>sprzyjają</a:t>
            </a:r>
            <a:endParaRPr lang="en-US" sz="1100" u="sng" dirty="0">
              <a:solidFill>
                <a:srgbClr val="373737"/>
              </a:solidFill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5EB3F05-E6B4-DE02-B516-4BCF30736F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353901" y="5969000"/>
            <a:ext cx="542697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8C0CDE5-970C-4CC4-BF43-0DA127E73E82}" type="slidenum">
              <a:rPr lang="en-US">
                <a:solidFill>
                  <a:srgbClr val="373737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>
              <a:solidFill>
                <a:srgbClr val="3737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4798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Motyw bi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bi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450B55-B496-4B49-9DD2-B71AB023CAA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EA27D8E-DE3D-481C-905D-44ADCF801F7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9C9F46F3-DDE7-46C7-84BC-59C1156F2B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975</TotalTime>
  <Words>486</Words>
  <Application>Microsoft Office PowerPoint</Application>
  <PresentationFormat>Panoramiczny</PresentationFormat>
  <Paragraphs>54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4" baseType="lpstr">
      <vt:lpstr>Arial</vt:lpstr>
      <vt:lpstr>Calibri</vt:lpstr>
      <vt:lpstr>Franklin Gothic Book</vt:lpstr>
      <vt:lpstr>Garamond</vt:lpstr>
      <vt:lpstr>Organiczny</vt:lpstr>
      <vt:lpstr>Czynniki leczące w pracy z młodzieżą zagrożoną uzależnieniem</vt:lpstr>
      <vt:lpstr>Neurobiologia, a uzależnienie młodzieży</vt:lpstr>
      <vt:lpstr>Prezentacja programu PowerPoint</vt:lpstr>
      <vt:lpstr>Samoleczenie:  E. Khantzian wyłonił obszary predysponujące do nadużywania  i uzależnienia od substancji psychoaktywnych</vt:lpstr>
      <vt:lpstr>Najczęściej używane substancje psychoaktywne wśród młodzieży?</vt:lpstr>
      <vt:lpstr>Obecne czynniki ryzyka wśród młodzieży</vt:lpstr>
      <vt:lpstr>Co powinno wzbudzić niepokój ?</vt:lpstr>
      <vt:lpstr>Czynniki zabezpieczające przed używaniem substancji  </vt:lpstr>
      <vt:lpstr>Czynniki leczące w psychoterapii grupowej  wg I. Yaloma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Aleksandra Baprawska</dc:creator>
  <cp:lastModifiedBy>Aleksandra Baprawska</cp:lastModifiedBy>
  <cp:revision>2</cp:revision>
  <dcterms:created xsi:type="dcterms:W3CDTF">2025-12-28T21:44:04Z</dcterms:created>
  <dcterms:modified xsi:type="dcterms:W3CDTF">2026-03-16T11:08:35Z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